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svg" ContentType="image/svg+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4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svg"/><Relationship Id="rId5" Type="http://schemas.openxmlformats.org/officeDocument/2006/relationships/image" Target="../media/image4.png"/><Relationship Id="rId6" Type="http://schemas.openxmlformats.org/officeDocument/2006/relationships/image" Target="../media/image7.svg"/><Relationship Id="rId1" Type="http://schemas.openxmlformats.org/officeDocument/2006/relationships/image" Target="../media/image2.png"/><Relationship Id="rId2" Type="http://schemas.openxmlformats.org/officeDocument/2006/relationships/image" Target="../media/image3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svg"/><Relationship Id="rId5" Type="http://schemas.openxmlformats.org/officeDocument/2006/relationships/image" Target="../media/image6.png"/><Relationship Id="rId6" Type="http://schemas.openxmlformats.org/officeDocument/2006/relationships/image" Target="../media/image11.svg"/><Relationship Id="rId1" Type="http://schemas.openxmlformats.org/officeDocument/2006/relationships/image" Target="../media/image5.png"/><Relationship Id="rId2" Type="http://schemas.openxmlformats.org/officeDocument/2006/relationships/image" Target="../media/image9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5.svg"/><Relationship Id="rId5" Type="http://schemas.openxmlformats.org/officeDocument/2006/relationships/image" Target="../media/image9.png"/><Relationship Id="rId6" Type="http://schemas.openxmlformats.org/officeDocument/2006/relationships/image" Target="../media/image17.svg"/><Relationship Id="rId7" Type="http://schemas.openxmlformats.org/officeDocument/2006/relationships/image" Target="../media/image10.png"/><Relationship Id="rId8" Type="http://schemas.openxmlformats.org/officeDocument/2006/relationships/image" Target="../media/image19.svg"/><Relationship Id="rId1" Type="http://schemas.openxmlformats.org/officeDocument/2006/relationships/image" Target="../media/image7.png"/><Relationship Id="rId2" Type="http://schemas.openxmlformats.org/officeDocument/2006/relationships/image" Target="../media/image13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21.svg"/><Relationship Id="rId5" Type="http://schemas.openxmlformats.org/officeDocument/2006/relationships/image" Target="../media/image12.png"/><Relationship Id="rId6" Type="http://schemas.openxmlformats.org/officeDocument/2006/relationships/image" Target="../media/image23.svg"/><Relationship Id="rId7" Type="http://schemas.openxmlformats.org/officeDocument/2006/relationships/image" Target="../media/image13.png"/><Relationship Id="rId8" Type="http://schemas.openxmlformats.org/officeDocument/2006/relationships/image" Target="../media/image25.svg"/><Relationship Id="rId1" Type="http://schemas.openxmlformats.org/officeDocument/2006/relationships/image" Target="../media/image3.png"/><Relationship Id="rId2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svg"/><Relationship Id="rId5" Type="http://schemas.openxmlformats.org/officeDocument/2006/relationships/image" Target="../media/image4.png"/><Relationship Id="rId6" Type="http://schemas.openxmlformats.org/officeDocument/2006/relationships/image" Target="../media/image7.svg"/><Relationship Id="rId1" Type="http://schemas.openxmlformats.org/officeDocument/2006/relationships/image" Target="../media/image2.png"/><Relationship Id="rId2" Type="http://schemas.openxmlformats.org/officeDocument/2006/relationships/image" Target="../media/image3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svg"/><Relationship Id="rId5" Type="http://schemas.openxmlformats.org/officeDocument/2006/relationships/image" Target="../media/image6.png"/><Relationship Id="rId6" Type="http://schemas.openxmlformats.org/officeDocument/2006/relationships/image" Target="../media/image11.svg"/><Relationship Id="rId1" Type="http://schemas.openxmlformats.org/officeDocument/2006/relationships/image" Target="../media/image5.png"/><Relationship Id="rId2" Type="http://schemas.openxmlformats.org/officeDocument/2006/relationships/image" Target="../media/image9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5.svg"/><Relationship Id="rId5" Type="http://schemas.openxmlformats.org/officeDocument/2006/relationships/image" Target="../media/image9.png"/><Relationship Id="rId6" Type="http://schemas.openxmlformats.org/officeDocument/2006/relationships/image" Target="../media/image17.svg"/><Relationship Id="rId7" Type="http://schemas.openxmlformats.org/officeDocument/2006/relationships/image" Target="../media/image10.png"/><Relationship Id="rId8" Type="http://schemas.openxmlformats.org/officeDocument/2006/relationships/image" Target="../media/image19.svg"/><Relationship Id="rId1" Type="http://schemas.openxmlformats.org/officeDocument/2006/relationships/image" Target="../media/image7.png"/><Relationship Id="rId2" Type="http://schemas.openxmlformats.org/officeDocument/2006/relationships/image" Target="../media/image13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21.svg"/><Relationship Id="rId5" Type="http://schemas.openxmlformats.org/officeDocument/2006/relationships/image" Target="../media/image12.png"/><Relationship Id="rId6" Type="http://schemas.openxmlformats.org/officeDocument/2006/relationships/image" Target="../media/image23.svg"/><Relationship Id="rId7" Type="http://schemas.openxmlformats.org/officeDocument/2006/relationships/image" Target="../media/image13.png"/><Relationship Id="rId8" Type="http://schemas.openxmlformats.org/officeDocument/2006/relationships/image" Target="../media/image25.svg"/><Relationship Id="rId1" Type="http://schemas.openxmlformats.org/officeDocument/2006/relationships/image" Target="../media/image3.png"/><Relationship Id="rId2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8D5F5C-A727-4F4C-A336-C9120FDF62E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8589828-8F02-43D2-A29F-8493DECEE157}">
      <dgm:prSet/>
      <dgm:spPr/>
      <dgm:t>
        <a:bodyPr/>
        <a:lstStyle/>
        <a:p>
          <a:r>
            <a:rPr lang="pl-PL"/>
            <a:t>Korzystaj z relacji z nauczycielem- rozmawiaj z nim o niepewnościach, potrzebach, oczekiwaniach</a:t>
          </a:r>
          <a:endParaRPr lang="en-US"/>
        </a:p>
      </dgm:t>
    </dgm:pt>
    <dgm:pt modelId="{8AEE1F52-8CB7-406E-A818-094904689263}" type="parTrans" cxnId="{39430B8F-0764-4C56-97AC-03F8233DBEB9}">
      <dgm:prSet/>
      <dgm:spPr/>
      <dgm:t>
        <a:bodyPr/>
        <a:lstStyle/>
        <a:p>
          <a:endParaRPr lang="en-US"/>
        </a:p>
      </dgm:t>
    </dgm:pt>
    <dgm:pt modelId="{CCF569DC-B904-4700-94D4-DB951F15EA53}" type="sibTrans" cxnId="{39430B8F-0764-4C56-97AC-03F8233DBEB9}">
      <dgm:prSet/>
      <dgm:spPr/>
      <dgm:t>
        <a:bodyPr/>
        <a:lstStyle/>
        <a:p>
          <a:endParaRPr lang="en-US"/>
        </a:p>
      </dgm:t>
    </dgm:pt>
    <dgm:pt modelId="{A7257330-5B4F-4FFE-8F11-8D2D6B8C233B}">
      <dgm:prSet/>
      <dgm:spPr/>
      <dgm:t>
        <a:bodyPr/>
        <a:lstStyle/>
        <a:p>
          <a:r>
            <a:rPr lang="pl-PL"/>
            <a:t>Rozmawiaj o emocjach, staraj się zrozumieć doświadczenia, które spotykasz na swojej drodze</a:t>
          </a:r>
          <a:endParaRPr lang="en-US"/>
        </a:p>
      </dgm:t>
    </dgm:pt>
    <dgm:pt modelId="{8347ABA5-CC26-47A0-AE9C-98711CAAE6FE}" type="parTrans" cxnId="{14FBBCEB-1B2F-4E9C-A6E0-5486B058558C}">
      <dgm:prSet/>
      <dgm:spPr/>
      <dgm:t>
        <a:bodyPr/>
        <a:lstStyle/>
        <a:p>
          <a:endParaRPr lang="en-US"/>
        </a:p>
      </dgm:t>
    </dgm:pt>
    <dgm:pt modelId="{F1152A62-86AE-4AAC-8AC3-1E98B5306F91}" type="sibTrans" cxnId="{14FBBCEB-1B2F-4E9C-A6E0-5486B058558C}">
      <dgm:prSet/>
      <dgm:spPr/>
      <dgm:t>
        <a:bodyPr/>
        <a:lstStyle/>
        <a:p>
          <a:endParaRPr lang="en-US"/>
        </a:p>
      </dgm:t>
    </dgm:pt>
    <dgm:pt modelId="{526C6FB4-6096-4FE8-A6AC-3A9ACB7B4958}">
      <dgm:prSet/>
      <dgm:spPr/>
      <dgm:t>
        <a:bodyPr/>
        <a:lstStyle/>
        <a:p>
          <a:r>
            <a:rPr lang="pl-PL"/>
            <a:t>Ucz się na błędach</a:t>
          </a:r>
          <a:endParaRPr lang="en-US"/>
        </a:p>
      </dgm:t>
    </dgm:pt>
    <dgm:pt modelId="{509A2F01-3800-48B1-8374-AA653EEE4A8F}" type="parTrans" cxnId="{8DD61D81-A7F9-4B3A-B81C-8C920C3CD104}">
      <dgm:prSet/>
      <dgm:spPr/>
      <dgm:t>
        <a:bodyPr/>
        <a:lstStyle/>
        <a:p>
          <a:endParaRPr lang="en-US"/>
        </a:p>
      </dgm:t>
    </dgm:pt>
    <dgm:pt modelId="{C26C1303-2F58-4073-9DC3-1B795B010086}" type="sibTrans" cxnId="{8DD61D81-A7F9-4B3A-B81C-8C920C3CD104}">
      <dgm:prSet/>
      <dgm:spPr/>
      <dgm:t>
        <a:bodyPr/>
        <a:lstStyle/>
        <a:p>
          <a:endParaRPr lang="en-US"/>
        </a:p>
      </dgm:t>
    </dgm:pt>
    <dgm:pt modelId="{48F39C0D-DFB8-4457-93E1-4416F295C74A}" type="pres">
      <dgm:prSet presAssocID="{FE8D5F5C-A727-4F4C-A336-C9120FDF62E5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D242171-258B-4580-8EF8-CB6128CEA7FB}" type="pres">
      <dgm:prSet presAssocID="{58589828-8F02-43D2-A29F-8493DECEE157}" presName="compNode" presStyleCnt="0"/>
      <dgm:spPr/>
    </dgm:pt>
    <dgm:pt modelId="{80EDE1DA-9AED-4419-A949-2E32B2F48739}" type="pres">
      <dgm:prSet presAssocID="{58589828-8F02-43D2-A29F-8493DECEE157}" presName="bgRect" presStyleLbl="bgShp" presStyleIdx="0" presStyleCnt="3"/>
      <dgm:spPr/>
    </dgm:pt>
    <dgm:pt modelId="{4E74533D-02F3-4C8A-8578-7711A92D5602}" type="pres">
      <dgm:prSet presAssocID="{58589828-8F02-43D2-A29F-8493DECEE15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FC7EA797-364B-4BE0-B6D6-9EDAE362D918}" type="pres">
      <dgm:prSet presAssocID="{58589828-8F02-43D2-A29F-8493DECEE157}" presName="spaceRect" presStyleCnt="0"/>
      <dgm:spPr/>
    </dgm:pt>
    <dgm:pt modelId="{F6CBFD68-7885-44B7-8931-E28F4BDC4F05}" type="pres">
      <dgm:prSet presAssocID="{58589828-8F02-43D2-A29F-8493DECEE157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8BFFF739-AB01-40D0-BC1D-4B94722DC239}" type="pres">
      <dgm:prSet presAssocID="{CCF569DC-B904-4700-94D4-DB951F15EA53}" presName="sibTrans" presStyleCnt="0"/>
      <dgm:spPr/>
    </dgm:pt>
    <dgm:pt modelId="{C3CEA618-74A5-48D9-A596-252024B69905}" type="pres">
      <dgm:prSet presAssocID="{A7257330-5B4F-4FFE-8F11-8D2D6B8C233B}" presName="compNode" presStyleCnt="0"/>
      <dgm:spPr/>
    </dgm:pt>
    <dgm:pt modelId="{ABA48C1C-EEF2-4C14-A096-89550D0A8FAF}" type="pres">
      <dgm:prSet presAssocID="{A7257330-5B4F-4FFE-8F11-8D2D6B8C233B}" presName="bgRect" presStyleLbl="bgShp" presStyleIdx="1" presStyleCnt="3"/>
      <dgm:spPr/>
    </dgm:pt>
    <dgm:pt modelId="{58ABD37C-159C-46E1-8702-74ECE0D55B1F}" type="pres">
      <dgm:prSet presAssocID="{A7257330-5B4F-4FFE-8F11-8D2D6B8C233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28BF7ACE-B1AD-420E-A7B2-061905FDC7CD}" type="pres">
      <dgm:prSet presAssocID="{A7257330-5B4F-4FFE-8F11-8D2D6B8C233B}" presName="spaceRect" presStyleCnt="0"/>
      <dgm:spPr/>
    </dgm:pt>
    <dgm:pt modelId="{54978AA9-07D9-429F-8C9A-E746AAA652EA}" type="pres">
      <dgm:prSet presAssocID="{A7257330-5B4F-4FFE-8F11-8D2D6B8C233B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7FE93F5D-FCF4-4848-9564-F3C34DE8DA80}" type="pres">
      <dgm:prSet presAssocID="{F1152A62-86AE-4AAC-8AC3-1E98B5306F91}" presName="sibTrans" presStyleCnt="0"/>
      <dgm:spPr/>
    </dgm:pt>
    <dgm:pt modelId="{D7C80323-7839-4C22-90B2-C2E5B4CA4208}" type="pres">
      <dgm:prSet presAssocID="{526C6FB4-6096-4FE8-A6AC-3A9ACB7B4958}" presName="compNode" presStyleCnt="0"/>
      <dgm:spPr/>
    </dgm:pt>
    <dgm:pt modelId="{B9C3C495-A100-49E5-918A-D3A1DA5A92C7}" type="pres">
      <dgm:prSet presAssocID="{526C6FB4-6096-4FE8-A6AC-3A9ACB7B4958}" presName="bgRect" presStyleLbl="bgShp" presStyleIdx="2" presStyleCnt="3"/>
      <dgm:spPr/>
    </dgm:pt>
    <dgm:pt modelId="{FDEBDBB6-D7ED-4FDD-A7F3-093D942F7321}" type="pres">
      <dgm:prSet presAssocID="{526C6FB4-6096-4FE8-A6AC-3A9ACB7B495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E8D73217-E7B7-4962-926C-F85A0D772ECB}" type="pres">
      <dgm:prSet presAssocID="{526C6FB4-6096-4FE8-A6AC-3A9ACB7B4958}" presName="spaceRect" presStyleCnt="0"/>
      <dgm:spPr/>
    </dgm:pt>
    <dgm:pt modelId="{CE7D4CEE-2E01-4CA1-B933-4E0F0314A11B}" type="pres">
      <dgm:prSet presAssocID="{526C6FB4-6096-4FE8-A6AC-3A9ACB7B4958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AD0AAAE4-BEF3-4326-A1F4-CEA626078C4F}" type="presOf" srcId="{58589828-8F02-43D2-A29F-8493DECEE157}" destId="{F6CBFD68-7885-44B7-8931-E28F4BDC4F05}" srcOrd="0" destOrd="0" presId="urn:microsoft.com/office/officeart/2018/2/layout/IconVerticalSolidList"/>
    <dgm:cxn modelId="{8DD61D81-A7F9-4B3A-B81C-8C920C3CD104}" srcId="{FE8D5F5C-A727-4F4C-A336-C9120FDF62E5}" destId="{526C6FB4-6096-4FE8-A6AC-3A9ACB7B4958}" srcOrd="2" destOrd="0" parTransId="{509A2F01-3800-48B1-8374-AA653EEE4A8F}" sibTransId="{C26C1303-2F58-4073-9DC3-1B795B010086}"/>
    <dgm:cxn modelId="{14FBBCEB-1B2F-4E9C-A6E0-5486B058558C}" srcId="{FE8D5F5C-A727-4F4C-A336-C9120FDF62E5}" destId="{A7257330-5B4F-4FFE-8F11-8D2D6B8C233B}" srcOrd="1" destOrd="0" parTransId="{8347ABA5-CC26-47A0-AE9C-98711CAAE6FE}" sibTransId="{F1152A62-86AE-4AAC-8AC3-1E98B5306F91}"/>
    <dgm:cxn modelId="{39430B8F-0764-4C56-97AC-03F8233DBEB9}" srcId="{FE8D5F5C-A727-4F4C-A336-C9120FDF62E5}" destId="{58589828-8F02-43D2-A29F-8493DECEE157}" srcOrd="0" destOrd="0" parTransId="{8AEE1F52-8CB7-406E-A818-094904689263}" sibTransId="{CCF569DC-B904-4700-94D4-DB951F15EA53}"/>
    <dgm:cxn modelId="{526055FF-E2F8-436C-87B4-BCA69328EE9B}" type="presOf" srcId="{FE8D5F5C-A727-4F4C-A336-C9120FDF62E5}" destId="{48F39C0D-DFB8-4457-93E1-4416F295C74A}" srcOrd="0" destOrd="0" presId="urn:microsoft.com/office/officeart/2018/2/layout/IconVerticalSolidList"/>
    <dgm:cxn modelId="{5D0C0D45-FB1E-45B8-A8C4-78FB25435901}" type="presOf" srcId="{526C6FB4-6096-4FE8-A6AC-3A9ACB7B4958}" destId="{CE7D4CEE-2E01-4CA1-B933-4E0F0314A11B}" srcOrd="0" destOrd="0" presId="urn:microsoft.com/office/officeart/2018/2/layout/IconVerticalSolidList"/>
    <dgm:cxn modelId="{AEA7760D-28BE-4114-A50F-C16717D62A18}" type="presOf" srcId="{A7257330-5B4F-4FFE-8F11-8D2D6B8C233B}" destId="{54978AA9-07D9-429F-8C9A-E746AAA652EA}" srcOrd="0" destOrd="0" presId="urn:microsoft.com/office/officeart/2018/2/layout/IconVerticalSolidList"/>
    <dgm:cxn modelId="{3F17CDB7-0E32-4035-B6B0-CF48E5BE5748}" type="presParOf" srcId="{48F39C0D-DFB8-4457-93E1-4416F295C74A}" destId="{FD242171-258B-4580-8EF8-CB6128CEA7FB}" srcOrd="0" destOrd="0" presId="urn:microsoft.com/office/officeart/2018/2/layout/IconVerticalSolidList"/>
    <dgm:cxn modelId="{6AAA5EF2-1178-4C2F-A762-A8058C9F1C6A}" type="presParOf" srcId="{FD242171-258B-4580-8EF8-CB6128CEA7FB}" destId="{80EDE1DA-9AED-4419-A949-2E32B2F48739}" srcOrd="0" destOrd="0" presId="urn:microsoft.com/office/officeart/2018/2/layout/IconVerticalSolidList"/>
    <dgm:cxn modelId="{CA206D44-B978-4F4A-8F47-9A3553723202}" type="presParOf" srcId="{FD242171-258B-4580-8EF8-CB6128CEA7FB}" destId="{4E74533D-02F3-4C8A-8578-7711A92D5602}" srcOrd="1" destOrd="0" presId="urn:microsoft.com/office/officeart/2018/2/layout/IconVerticalSolidList"/>
    <dgm:cxn modelId="{2F974C2F-6920-4264-91DD-6FD1A9910C4B}" type="presParOf" srcId="{FD242171-258B-4580-8EF8-CB6128CEA7FB}" destId="{FC7EA797-364B-4BE0-B6D6-9EDAE362D918}" srcOrd="2" destOrd="0" presId="urn:microsoft.com/office/officeart/2018/2/layout/IconVerticalSolidList"/>
    <dgm:cxn modelId="{60AB1E58-3402-42FC-A7A0-E5CF5D26F284}" type="presParOf" srcId="{FD242171-258B-4580-8EF8-CB6128CEA7FB}" destId="{F6CBFD68-7885-44B7-8931-E28F4BDC4F05}" srcOrd="3" destOrd="0" presId="urn:microsoft.com/office/officeart/2018/2/layout/IconVerticalSolidList"/>
    <dgm:cxn modelId="{DD613889-E507-48D9-8BF0-ACE4E643F308}" type="presParOf" srcId="{48F39C0D-DFB8-4457-93E1-4416F295C74A}" destId="{8BFFF739-AB01-40D0-BC1D-4B94722DC239}" srcOrd="1" destOrd="0" presId="urn:microsoft.com/office/officeart/2018/2/layout/IconVerticalSolidList"/>
    <dgm:cxn modelId="{C352EF16-1BC1-4F01-B507-F59D9E4D9FA6}" type="presParOf" srcId="{48F39C0D-DFB8-4457-93E1-4416F295C74A}" destId="{C3CEA618-74A5-48D9-A596-252024B69905}" srcOrd="2" destOrd="0" presId="urn:microsoft.com/office/officeart/2018/2/layout/IconVerticalSolidList"/>
    <dgm:cxn modelId="{A231336B-7B8A-4C92-B2C2-7BE529390B12}" type="presParOf" srcId="{C3CEA618-74A5-48D9-A596-252024B69905}" destId="{ABA48C1C-EEF2-4C14-A096-89550D0A8FAF}" srcOrd="0" destOrd="0" presId="urn:microsoft.com/office/officeart/2018/2/layout/IconVerticalSolidList"/>
    <dgm:cxn modelId="{E7B4F5E4-84A5-4271-85E4-D4DC28EFE1ED}" type="presParOf" srcId="{C3CEA618-74A5-48D9-A596-252024B69905}" destId="{58ABD37C-159C-46E1-8702-74ECE0D55B1F}" srcOrd="1" destOrd="0" presId="urn:microsoft.com/office/officeart/2018/2/layout/IconVerticalSolidList"/>
    <dgm:cxn modelId="{26AAFD74-69EE-4422-B21A-AA07C8A982D3}" type="presParOf" srcId="{C3CEA618-74A5-48D9-A596-252024B69905}" destId="{28BF7ACE-B1AD-420E-A7B2-061905FDC7CD}" srcOrd="2" destOrd="0" presId="urn:microsoft.com/office/officeart/2018/2/layout/IconVerticalSolidList"/>
    <dgm:cxn modelId="{D5AFFD0F-B150-4C5D-80CA-10FC328BCD67}" type="presParOf" srcId="{C3CEA618-74A5-48D9-A596-252024B69905}" destId="{54978AA9-07D9-429F-8C9A-E746AAA652EA}" srcOrd="3" destOrd="0" presId="urn:microsoft.com/office/officeart/2018/2/layout/IconVerticalSolidList"/>
    <dgm:cxn modelId="{E31F9FEC-A68E-49F7-B289-12E9ACC7566A}" type="presParOf" srcId="{48F39C0D-DFB8-4457-93E1-4416F295C74A}" destId="{7FE93F5D-FCF4-4848-9564-F3C34DE8DA80}" srcOrd="3" destOrd="0" presId="urn:microsoft.com/office/officeart/2018/2/layout/IconVerticalSolidList"/>
    <dgm:cxn modelId="{0BC92E8C-E904-4DE7-9CC3-CA223532E5CB}" type="presParOf" srcId="{48F39C0D-DFB8-4457-93E1-4416F295C74A}" destId="{D7C80323-7839-4C22-90B2-C2E5B4CA4208}" srcOrd="4" destOrd="0" presId="urn:microsoft.com/office/officeart/2018/2/layout/IconVerticalSolidList"/>
    <dgm:cxn modelId="{5A664F4E-3A42-4C3C-9D1B-A27CAED72769}" type="presParOf" srcId="{D7C80323-7839-4C22-90B2-C2E5B4CA4208}" destId="{B9C3C495-A100-49E5-918A-D3A1DA5A92C7}" srcOrd="0" destOrd="0" presId="urn:microsoft.com/office/officeart/2018/2/layout/IconVerticalSolidList"/>
    <dgm:cxn modelId="{1F26A909-BFB9-462E-ABEC-779383F58DF0}" type="presParOf" srcId="{D7C80323-7839-4C22-90B2-C2E5B4CA4208}" destId="{FDEBDBB6-D7ED-4FDD-A7F3-093D942F7321}" srcOrd="1" destOrd="0" presId="urn:microsoft.com/office/officeart/2018/2/layout/IconVerticalSolidList"/>
    <dgm:cxn modelId="{DBB93A21-260A-451A-8A43-4643150B5E56}" type="presParOf" srcId="{D7C80323-7839-4C22-90B2-C2E5B4CA4208}" destId="{E8D73217-E7B7-4962-926C-F85A0D772ECB}" srcOrd="2" destOrd="0" presId="urn:microsoft.com/office/officeart/2018/2/layout/IconVerticalSolidList"/>
    <dgm:cxn modelId="{A58212A0-B01E-494C-B303-AF5CB427D1E7}" type="presParOf" srcId="{D7C80323-7839-4C22-90B2-C2E5B4CA4208}" destId="{CE7D4CEE-2E01-4CA1-B933-4E0F0314A11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5F3454-2E0D-419F-8780-DE2317F11E34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405D920-5178-43C9-A9C1-DD1DB5A66D0B}">
      <dgm:prSet/>
      <dgm:spPr/>
      <dgm:t>
        <a:bodyPr/>
        <a:lstStyle/>
        <a:p>
          <a:pPr>
            <a:defRPr cap="all"/>
          </a:pPr>
          <a:r>
            <a:rPr lang="pl-PL"/>
            <a:t>Staraj się rozumieć swoje zachowania, wybory</a:t>
          </a:r>
          <a:endParaRPr lang="en-US"/>
        </a:p>
      </dgm:t>
    </dgm:pt>
    <dgm:pt modelId="{C02ECB6F-6130-4F54-A1BF-EA3EEB99DA33}" type="parTrans" cxnId="{3A1D5FF1-7EAB-4935-9731-AB7A10493BB8}">
      <dgm:prSet/>
      <dgm:spPr/>
      <dgm:t>
        <a:bodyPr/>
        <a:lstStyle/>
        <a:p>
          <a:endParaRPr lang="en-US"/>
        </a:p>
      </dgm:t>
    </dgm:pt>
    <dgm:pt modelId="{A3181902-0AD1-4D56-94E2-3F48DD3FAB7A}" type="sibTrans" cxnId="{3A1D5FF1-7EAB-4935-9731-AB7A10493BB8}">
      <dgm:prSet/>
      <dgm:spPr/>
      <dgm:t>
        <a:bodyPr/>
        <a:lstStyle/>
        <a:p>
          <a:endParaRPr lang="en-US"/>
        </a:p>
      </dgm:t>
    </dgm:pt>
    <dgm:pt modelId="{247AF101-A826-48AB-9A51-B5CB0F0301E4}">
      <dgm:prSet/>
      <dgm:spPr/>
      <dgm:t>
        <a:bodyPr/>
        <a:lstStyle/>
        <a:p>
          <a:pPr>
            <a:defRPr cap="all"/>
          </a:pPr>
          <a:r>
            <a:rPr lang="pl-PL"/>
            <a:t>Rozpoznaj swój potencjał i talenty</a:t>
          </a:r>
          <a:endParaRPr lang="en-US"/>
        </a:p>
      </dgm:t>
    </dgm:pt>
    <dgm:pt modelId="{F8667520-9A39-4710-BAB4-BF997FFC3B71}" type="parTrans" cxnId="{69A8F70D-9C07-4C6B-B1A7-6A160CD2D0D3}">
      <dgm:prSet/>
      <dgm:spPr/>
      <dgm:t>
        <a:bodyPr/>
        <a:lstStyle/>
        <a:p>
          <a:endParaRPr lang="en-US"/>
        </a:p>
      </dgm:t>
    </dgm:pt>
    <dgm:pt modelId="{EAEDA034-7DFE-49D2-A22C-E004E685304F}" type="sibTrans" cxnId="{69A8F70D-9C07-4C6B-B1A7-6A160CD2D0D3}">
      <dgm:prSet/>
      <dgm:spPr/>
      <dgm:t>
        <a:bodyPr/>
        <a:lstStyle/>
        <a:p>
          <a:endParaRPr lang="en-US"/>
        </a:p>
      </dgm:t>
    </dgm:pt>
    <dgm:pt modelId="{19624747-82F5-4C4A-96CD-80F3A990B709}">
      <dgm:prSet/>
      <dgm:spPr/>
      <dgm:t>
        <a:bodyPr/>
        <a:lstStyle/>
        <a:p>
          <a:pPr>
            <a:defRPr cap="all"/>
          </a:pPr>
          <a:r>
            <a:rPr lang="pl-PL"/>
            <a:t>Rozwijaj uzdolnienia i ciesz się z sukcesów</a:t>
          </a:r>
          <a:endParaRPr lang="en-US"/>
        </a:p>
      </dgm:t>
    </dgm:pt>
    <dgm:pt modelId="{F30D7C7D-7F09-447D-8A24-48288FAF656A}" type="parTrans" cxnId="{705819EF-76BE-45CA-8462-416002CF7C46}">
      <dgm:prSet/>
      <dgm:spPr/>
      <dgm:t>
        <a:bodyPr/>
        <a:lstStyle/>
        <a:p>
          <a:endParaRPr lang="en-US"/>
        </a:p>
      </dgm:t>
    </dgm:pt>
    <dgm:pt modelId="{CF0105D0-DA69-4B78-9B17-AD6349607B5C}" type="sibTrans" cxnId="{705819EF-76BE-45CA-8462-416002CF7C46}">
      <dgm:prSet/>
      <dgm:spPr/>
      <dgm:t>
        <a:bodyPr/>
        <a:lstStyle/>
        <a:p>
          <a:endParaRPr lang="en-US"/>
        </a:p>
      </dgm:t>
    </dgm:pt>
    <dgm:pt modelId="{DB0A24C0-2F68-4828-B9D8-ED86FE086142}" type="pres">
      <dgm:prSet presAssocID="{CA5F3454-2E0D-419F-8780-DE2317F11E34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AA4963E-6056-4BCE-8375-3C2434ECC117}" type="pres">
      <dgm:prSet presAssocID="{D405D920-5178-43C9-A9C1-DD1DB5A66D0B}" presName="compNode" presStyleCnt="0"/>
      <dgm:spPr/>
    </dgm:pt>
    <dgm:pt modelId="{91AC3A04-4340-4095-B07A-A0CC14C00067}" type="pres">
      <dgm:prSet presAssocID="{D405D920-5178-43C9-A9C1-DD1DB5A66D0B}" presName="iconBgRect" presStyleLbl="bgShp" presStyleIdx="0" presStyleCnt="3"/>
      <dgm:spPr/>
    </dgm:pt>
    <dgm:pt modelId="{D7FF5A9A-0EA0-4BA9-86ED-4B56D82CCE45}" type="pres">
      <dgm:prSet presAssocID="{D405D920-5178-43C9-A9C1-DD1DB5A66D0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70BBCEEE-7B92-463D-90D3-B33B46064C70}" type="pres">
      <dgm:prSet presAssocID="{D405D920-5178-43C9-A9C1-DD1DB5A66D0B}" presName="spaceRect" presStyleCnt="0"/>
      <dgm:spPr/>
    </dgm:pt>
    <dgm:pt modelId="{90EE2CAD-56BE-4988-ABF8-58B50EEEF68F}" type="pres">
      <dgm:prSet presAssocID="{D405D920-5178-43C9-A9C1-DD1DB5A66D0B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pl-PL"/>
        </a:p>
      </dgm:t>
    </dgm:pt>
    <dgm:pt modelId="{1D892042-0CE7-47C3-963C-84253D8D40B2}" type="pres">
      <dgm:prSet presAssocID="{A3181902-0AD1-4D56-94E2-3F48DD3FAB7A}" presName="sibTrans" presStyleCnt="0"/>
      <dgm:spPr/>
    </dgm:pt>
    <dgm:pt modelId="{B5DAA9B7-A6D9-4FFD-AA06-2AB2B289D9F0}" type="pres">
      <dgm:prSet presAssocID="{247AF101-A826-48AB-9A51-B5CB0F0301E4}" presName="compNode" presStyleCnt="0"/>
      <dgm:spPr/>
    </dgm:pt>
    <dgm:pt modelId="{F615521F-1D44-401A-97D3-CAE7B2D42D67}" type="pres">
      <dgm:prSet presAssocID="{247AF101-A826-48AB-9A51-B5CB0F0301E4}" presName="iconBgRect" presStyleLbl="bgShp" presStyleIdx="1" presStyleCnt="3"/>
      <dgm:spPr/>
    </dgm:pt>
    <dgm:pt modelId="{C8909305-FD9E-4E12-8D0D-49C56C6F9162}" type="pres">
      <dgm:prSet presAssocID="{247AF101-A826-48AB-9A51-B5CB0F0301E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DE5F4EC4-3B66-4B5A-86FA-3AED30A94CDA}" type="pres">
      <dgm:prSet presAssocID="{247AF101-A826-48AB-9A51-B5CB0F0301E4}" presName="spaceRect" presStyleCnt="0"/>
      <dgm:spPr/>
    </dgm:pt>
    <dgm:pt modelId="{C7365648-266D-4FE2-A625-72DBE2C6847F}" type="pres">
      <dgm:prSet presAssocID="{247AF101-A826-48AB-9A51-B5CB0F0301E4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pl-PL"/>
        </a:p>
      </dgm:t>
    </dgm:pt>
    <dgm:pt modelId="{A2DDBF58-BD89-4055-922D-FCCD931F061D}" type="pres">
      <dgm:prSet presAssocID="{EAEDA034-7DFE-49D2-A22C-E004E685304F}" presName="sibTrans" presStyleCnt="0"/>
      <dgm:spPr/>
    </dgm:pt>
    <dgm:pt modelId="{103A76CB-D63C-4DC3-93AB-03E7A9A626D0}" type="pres">
      <dgm:prSet presAssocID="{19624747-82F5-4C4A-96CD-80F3A990B709}" presName="compNode" presStyleCnt="0"/>
      <dgm:spPr/>
    </dgm:pt>
    <dgm:pt modelId="{D41E9812-DA77-4C92-9F6B-F35A7EA8D37A}" type="pres">
      <dgm:prSet presAssocID="{19624747-82F5-4C4A-96CD-80F3A990B709}" presName="iconBgRect" presStyleLbl="bgShp" presStyleIdx="2" presStyleCnt="3"/>
      <dgm:spPr/>
    </dgm:pt>
    <dgm:pt modelId="{BE5947B9-8018-40A4-8BFC-E6AF3E4385F2}" type="pres">
      <dgm:prSet presAssocID="{19624747-82F5-4C4A-96CD-80F3A990B70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dium"/>
        </a:ext>
      </dgm:extLst>
    </dgm:pt>
    <dgm:pt modelId="{96E28FF5-F62C-404E-B10D-8AA23D650AA4}" type="pres">
      <dgm:prSet presAssocID="{19624747-82F5-4C4A-96CD-80F3A990B709}" presName="spaceRect" presStyleCnt="0"/>
      <dgm:spPr/>
    </dgm:pt>
    <dgm:pt modelId="{9D60FCE0-0F4F-4AD4-857B-C90DDFB15167}" type="pres">
      <dgm:prSet presAssocID="{19624747-82F5-4C4A-96CD-80F3A990B709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A1D5FF1-7EAB-4935-9731-AB7A10493BB8}" srcId="{CA5F3454-2E0D-419F-8780-DE2317F11E34}" destId="{D405D920-5178-43C9-A9C1-DD1DB5A66D0B}" srcOrd="0" destOrd="0" parTransId="{C02ECB6F-6130-4F54-A1BF-EA3EEB99DA33}" sibTransId="{A3181902-0AD1-4D56-94E2-3F48DD3FAB7A}"/>
    <dgm:cxn modelId="{5ED67B9F-0E3C-46D3-9DBF-54BAE312BA30}" type="presOf" srcId="{D405D920-5178-43C9-A9C1-DD1DB5A66D0B}" destId="{90EE2CAD-56BE-4988-ABF8-58B50EEEF68F}" srcOrd="0" destOrd="0" presId="urn:microsoft.com/office/officeart/2018/5/layout/IconCircleLabelList"/>
    <dgm:cxn modelId="{C58EA848-1948-4145-ACD8-14C5B6EAA4AB}" type="presOf" srcId="{247AF101-A826-48AB-9A51-B5CB0F0301E4}" destId="{C7365648-266D-4FE2-A625-72DBE2C6847F}" srcOrd="0" destOrd="0" presId="urn:microsoft.com/office/officeart/2018/5/layout/IconCircleLabelList"/>
    <dgm:cxn modelId="{705819EF-76BE-45CA-8462-416002CF7C46}" srcId="{CA5F3454-2E0D-419F-8780-DE2317F11E34}" destId="{19624747-82F5-4C4A-96CD-80F3A990B709}" srcOrd="2" destOrd="0" parTransId="{F30D7C7D-7F09-447D-8A24-48288FAF656A}" sibTransId="{CF0105D0-DA69-4B78-9B17-AD6349607B5C}"/>
    <dgm:cxn modelId="{2DFDCBAE-E4EF-4590-AB08-01E96E7B7F9F}" type="presOf" srcId="{19624747-82F5-4C4A-96CD-80F3A990B709}" destId="{9D60FCE0-0F4F-4AD4-857B-C90DDFB15167}" srcOrd="0" destOrd="0" presId="urn:microsoft.com/office/officeart/2018/5/layout/IconCircleLabelList"/>
    <dgm:cxn modelId="{69A8F70D-9C07-4C6B-B1A7-6A160CD2D0D3}" srcId="{CA5F3454-2E0D-419F-8780-DE2317F11E34}" destId="{247AF101-A826-48AB-9A51-B5CB0F0301E4}" srcOrd="1" destOrd="0" parTransId="{F8667520-9A39-4710-BAB4-BF997FFC3B71}" sibTransId="{EAEDA034-7DFE-49D2-A22C-E004E685304F}"/>
    <dgm:cxn modelId="{9DFEF92F-6ED4-4751-87D6-26B950E29AD3}" type="presOf" srcId="{CA5F3454-2E0D-419F-8780-DE2317F11E34}" destId="{DB0A24C0-2F68-4828-B9D8-ED86FE086142}" srcOrd="0" destOrd="0" presId="urn:microsoft.com/office/officeart/2018/5/layout/IconCircleLabelList"/>
    <dgm:cxn modelId="{E8CA65E2-8DDC-4095-8C9B-922836F600B7}" type="presParOf" srcId="{DB0A24C0-2F68-4828-B9D8-ED86FE086142}" destId="{5AA4963E-6056-4BCE-8375-3C2434ECC117}" srcOrd="0" destOrd="0" presId="urn:microsoft.com/office/officeart/2018/5/layout/IconCircleLabelList"/>
    <dgm:cxn modelId="{4BC38E85-5F90-4F8F-9269-402A7EBAFDB2}" type="presParOf" srcId="{5AA4963E-6056-4BCE-8375-3C2434ECC117}" destId="{91AC3A04-4340-4095-B07A-A0CC14C00067}" srcOrd="0" destOrd="0" presId="urn:microsoft.com/office/officeart/2018/5/layout/IconCircleLabelList"/>
    <dgm:cxn modelId="{4876C2A0-AB7D-4CCD-B26B-98E4B3168D52}" type="presParOf" srcId="{5AA4963E-6056-4BCE-8375-3C2434ECC117}" destId="{D7FF5A9A-0EA0-4BA9-86ED-4B56D82CCE45}" srcOrd="1" destOrd="0" presId="urn:microsoft.com/office/officeart/2018/5/layout/IconCircleLabelList"/>
    <dgm:cxn modelId="{BFCD89CE-240C-42F6-8949-B82FDBA3BAB9}" type="presParOf" srcId="{5AA4963E-6056-4BCE-8375-3C2434ECC117}" destId="{70BBCEEE-7B92-463D-90D3-B33B46064C70}" srcOrd="2" destOrd="0" presId="urn:microsoft.com/office/officeart/2018/5/layout/IconCircleLabelList"/>
    <dgm:cxn modelId="{55755046-83E0-4D11-A84B-F4C70DFAA517}" type="presParOf" srcId="{5AA4963E-6056-4BCE-8375-3C2434ECC117}" destId="{90EE2CAD-56BE-4988-ABF8-58B50EEEF68F}" srcOrd="3" destOrd="0" presId="urn:microsoft.com/office/officeart/2018/5/layout/IconCircleLabelList"/>
    <dgm:cxn modelId="{0D34960F-3D2D-4569-A20A-15DAF103B912}" type="presParOf" srcId="{DB0A24C0-2F68-4828-B9D8-ED86FE086142}" destId="{1D892042-0CE7-47C3-963C-84253D8D40B2}" srcOrd="1" destOrd="0" presId="urn:microsoft.com/office/officeart/2018/5/layout/IconCircleLabelList"/>
    <dgm:cxn modelId="{6AEA7144-F837-4BB2-9F25-0AE5443B31DA}" type="presParOf" srcId="{DB0A24C0-2F68-4828-B9D8-ED86FE086142}" destId="{B5DAA9B7-A6D9-4FFD-AA06-2AB2B289D9F0}" srcOrd="2" destOrd="0" presId="urn:microsoft.com/office/officeart/2018/5/layout/IconCircleLabelList"/>
    <dgm:cxn modelId="{49716600-9E23-44AE-8881-0CD4651224BE}" type="presParOf" srcId="{B5DAA9B7-A6D9-4FFD-AA06-2AB2B289D9F0}" destId="{F615521F-1D44-401A-97D3-CAE7B2D42D67}" srcOrd="0" destOrd="0" presId="urn:microsoft.com/office/officeart/2018/5/layout/IconCircleLabelList"/>
    <dgm:cxn modelId="{E8111064-8517-40DB-9803-90B1DB5F4BC7}" type="presParOf" srcId="{B5DAA9B7-A6D9-4FFD-AA06-2AB2B289D9F0}" destId="{C8909305-FD9E-4E12-8D0D-49C56C6F9162}" srcOrd="1" destOrd="0" presId="urn:microsoft.com/office/officeart/2018/5/layout/IconCircleLabelList"/>
    <dgm:cxn modelId="{D8A19735-11A1-40F0-8009-D6994374B356}" type="presParOf" srcId="{B5DAA9B7-A6D9-4FFD-AA06-2AB2B289D9F0}" destId="{DE5F4EC4-3B66-4B5A-86FA-3AED30A94CDA}" srcOrd="2" destOrd="0" presId="urn:microsoft.com/office/officeart/2018/5/layout/IconCircleLabelList"/>
    <dgm:cxn modelId="{C2C2217D-739D-4675-8CB7-E8682A1B86E7}" type="presParOf" srcId="{B5DAA9B7-A6D9-4FFD-AA06-2AB2B289D9F0}" destId="{C7365648-266D-4FE2-A625-72DBE2C6847F}" srcOrd="3" destOrd="0" presId="urn:microsoft.com/office/officeart/2018/5/layout/IconCircleLabelList"/>
    <dgm:cxn modelId="{C7913AE5-6A91-4D91-9B50-FA69CAE90967}" type="presParOf" srcId="{DB0A24C0-2F68-4828-B9D8-ED86FE086142}" destId="{A2DDBF58-BD89-4055-922D-FCCD931F061D}" srcOrd="3" destOrd="0" presId="urn:microsoft.com/office/officeart/2018/5/layout/IconCircleLabelList"/>
    <dgm:cxn modelId="{2B3F8CEC-AD62-4DB1-9996-3AF4A2DC1D07}" type="presParOf" srcId="{DB0A24C0-2F68-4828-B9D8-ED86FE086142}" destId="{103A76CB-D63C-4DC3-93AB-03E7A9A626D0}" srcOrd="4" destOrd="0" presId="urn:microsoft.com/office/officeart/2018/5/layout/IconCircleLabelList"/>
    <dgm:cxn modelId="{99C5A9B2-8276-4E4E-86B2-C3FC560E7D4F}" type="presParOf" srcId="{103A76CB-D63C-4DC3-93AB-03E7A9A626D0}" destId="{D41E9812-DA77-4C92-9F6B-F35A7EA8D37A}" srcOrd="0" destOrd="0" presId="urn:microsoft.com/office/officeart/2018/5/layout/IconCircleLabelList"/>
    <dgm:cxn modelId="{F4CBE56E-8AD0-477C-95F9-19E958559367}" type="presParOf" srcId="{103A76CB-D63C-4DC3-93AB-03E7A9A626D0}" destId="{BE5947B9-8018-40A4-8BFC-E6AF3E4385F2}" srcOrd="1" destOrd="0" presId="urn:microsoft.com/office/officeart/2018/5/layout/IconCircleLabelList"/>
    <dgm:cxn modelId="{D5F3BE30-1489-41D0-981A-1CEECE1671C9}" type="presParOf" srcId="{103A76CB-D63C-4DC3-93AB-03E7A9A626D0}" destId="{96E28FF5-F62C-404E-B10D-8AA23D650AA4}" srcOrd="2" destOrd="0" presId="urn:microsoft.com/office/officeart/2018/5/layout/IconCircleLabelList"/>
    <dgm:cxn modelId="{9812B6E1-B577-474D-ADDB-25D266D0E1D9}" type="presParOf" srcId="{103A76CB-D63C-4DC3-93AB-03E7A9A626D0}" destId="{9D60FCE0-0F4F-4AD4-857B-C90DDFB1516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CFB117-14B5-45AE-B8EF-3583234A545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4DE9967-112F-449F-B7D2-886DB3144236}">
      <dgm:prSet/>
      <dgm:spPr/>
      <dgm:t>
        <a:bodyPr/>
        <a:lstStyle/>
        <a:p>
          <a:r>
            <a:rPr lang="pl-PL"/>
            <a:t>Wartości wyznaczają kierunek naszych działań</a:t>
          </a:r>
          <a:endParaRPr lang="en-US"/>
        </a:p>
      </dgm:t>
    </dgm:pt>
    <dgm:pt modelId="{0B17CFEA-F3A7-4D97-AED5-0258BB328FC4}" type="parTrans" cxnId="{714C9A07-1AD9-4E23-AC62-7723B2F2A383}">
      <dgm:prSet/>
      <dgm:spPr/>
      <dgm:t>
        <a:bodyPr/>
        <a:lstStyle/>
        <a:p>
          <a:endParaRPr lang="en-US"/>
        </a:p>
      </dgm:t>
    </dgm:pt>
    <dgm:pt modelId="{FA33FD0E-97D1-4406-BC11-BAF6BCC9CF5C}" type="sibTrans" cxnId="{714C9A07-1AD9-4E23-AC62-7723B2F2A383}">
      <dgm:prSet/>
      <dgm:spPr/>
      <dgm:t>
        <a:bodyPr/>
        <a:lstStyle/>
        <a:p>
          <a:endParaRPr lang="en-US"/>
        </a:p>
      </dgm:t>
    </dgm:pt>
    <dgm:pt modelId="{61A8D9E1-5204-40FE-96BC-A2EEAB67C941}">
      <dgm:prSet/>
      <dgm:spPr/>
      <dgm:t>
        <a:bodyPr/>
        <a:lstStyle/>
        <a:p>
          <a:r>
            <a:rPr lang="pl-PL"/>
            <a:t>Robimy to, w czym widzimy sens</a:t>
          </a:r>
          <a:endParaRPr lang="en-US"/>
        </a:p>
      </dgm:t>
    </dgm:pt>
    <dgm:pt modelId="{5D5E07BF-45AB-4D4F-82A1-CD74D7B77738}" type="parTrans" cxnId="{1C10195E-9E4E-417B-82C0-AF2D8A432487}">
      <dgm:prSet/>
      <dgm:spPr/>
      <dgm:t>
        <a:bodyPr/>
        <a:lstStyle/>
        <a:p>
          <a:endParaRPr lang="en-US"/>
        </a:p>
      </dgm:t>
    </dgm:pt>
    <dgm:pt modelId="{D6A66A45-70BF-46BA-96B9-388BD084D579}" type="sibTrans" cxnId="{1C10195E-9E4E-417B-82C0-AF2D8A432487}">
      <dgm:prSet/>
      <dgm:spPr/>
      <dgm:t>
        <a:bodyPr/>
        <a:lstStyle/>
        <a:p>
          <a:endParaRPr lang="en-US"/>
        </a:p>
      </dgm:t>
    </dgm:pt>
    <dgm:pt modelId="{D5F65B7A-4AA8-4783-ABF4-A9FF24F62E0A}">
      <dgm:prSet/>
      <dgm:spPr/>
      <dgm:t>
        <a:bodyPr/>
        <a:lstStyle/>
        <a:p>
          <a:r>
            <a:rPr lang="pl-PL"/>
            <a:t>Działaj prospołecznie, nastaw się na dobro innego człowieka i swojej wspólnoty</a:t>
          </a:r>
          <a:endParaRPr lang="en-US"/>
        </a:p>
      </dgm:t>
    </dgm:pt>
    <dgm:pt modelId="{5331474B-2366-4198-8BF2-4A47CE81F863}" type="parTrans" cxnId="{7D4C25DA-97FF-46AD-956E-57CAB1651A9B}">
      <dgm:prSet/>
      <dgm:spPr/>
      <dgm:t>
        <a:bodyPr/>
        <a:lstStyle/>
        <a:p>
          <a:endParaRPr lang="en-US"/>
        </a:p>
      </dgm:t>
    </dgm:pt>
    <dgm:pt modelId="{9ADF4DCC-5A8A-4D94-A3FB-2C23D4D17C75}" type="sibTrans" cxnId="{7D4C25DA-97FF-46AD-956E-57CAB1651A9B}">
      <dgm:prSet/>
      <dgm:spPr/>
      <dgm:t>
        <a:bodyPr/>
        <a:lstStyle/>
        <a:p>
          <a:endParaRPr lang="en-US"/>
        </a:p>
      </dgm:t>
    </dgm:pt>
    <dgm:pt modelId="{3EFCA495-82D8-4C74-8D81-E3047E667A8B}">
      <dgm:prSet/>
      <dgm:spPr/>
      <dgm:t>
        <a:bodyPr/>
        <a:lstStyle/>
        <a:p>
          <a:r>
            <a:rPr lang="pl-PL"/>
            <a:t>Stawiaj sobie wymierne cele, planuj etapy realizacji i wyciągaj wnioski po zdobyciu celu</a:t>
          </a:r>
          <a:endParaRPr lang="en-US"/>
        </a:p>
      </dgm:t>
    </dgm:pt>
    <dgm:pt modelId="{E1EDE101-445F-400A-9C49-68D6F9565C5E}" type="parTrans" cxnId="{C419F2CA-D87A-471C-AB97-880A8FD99873}">
      <dgm:prSet/>
      <dgm:spPr/>
      <dgm:t>
        <a:bodyPr/>
        <a:lstStyle/>
        <a:p>
          <a:endParaRPr lang="en-US"/>
        </a:p>
      </dgm:t>
    </dgm:pt>
    <dgm:pt modelId="{E4836092-BC7A-492E-ADE8-449429882A9C}" type="sibTrans" cxnId="{C419F2CA-D87A-471C-AB97-880A8FD99873}">
      <dgm:prSet/>
      <dgm:spPr/>
      <dgm:t>
        <a:bodyPr/>
        <a:lstStyle/>
        <a:p>
          <a:endParaRPr lang="en-US"/>
        </a:p>
      </dgm:t>
    </dgm:pt>
    <dgm:pt modelId="{69B8D457-330A-49E9-9639-470A4AFDFC42}" type="pres">
      <dgm:prSet presAssocID="{BACFB117-14B5-45AE-B8EF-3583234A545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4CDA523-7B1D-478B-BA54-231426A07C6D}" type="pres">
      <dgm:prSet presAssocID="{34DE9967-112F-449F-B7D2-886DB3144236}" presName="compNode" presStyleCnt="0"/>
      <dgm:spPr/>
    </dgm:pt>
    <dgm:pt modelId="{B7A0E4A3-A194-4668-A09B-FDDFD8C83168}" type="pres">
      <dgm:prSet presAssocID="{34DE9967-112F-449F-B7D2-886DB3144236}" presName="bgRect" presStyleLbl="bgShp" presStyleIdx="0" presStyleCnt="4"/>
      <dgm:spPr/>
    </dgm:pt>
    <dgm:pt modelId="{09702239-CE69-4148-8756-7648B5D88514}" type="pres">
      <dgm:prSet presAssocID="{34DE9967-112F-449F-B7D2-886DB314423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p compass"/>
        </a:ext>
      </dgm:extLst>
    </dgm:pt>
    <dgm:pt modelId="{6E293F52-6B06-41EE-A722-DBE082F0CA16}" type="pres">
      <dgm:prSet presAssocID="{34DE9967-112F-449F-B7D2-886DB3144236}" presName="spaceRect" presStyleCnt="0"/>
      <dgm:spPr/>
    </dgm:pt>
    <dgm:pt modelId="{B8DD27D0-B941-44D5-9B8B-3114C38C4036}" type="pres">
      <dgm:prSet presAssocID="{34DE9967-112F-449F-B7D2-886DB3144236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F004C48E-B893-4628-862A-4709B85CFBF1}" type="pres">
      <dgm:prSet presAssocID="{FA33FD0E-97D1-4406-BC11-BAF6BCC9CF5C}" presName="sibTrans" presStyleCnt="0"/>
      <dgm:spPr/>
    </dgm:pt>
    <dgm:pt modelId="{ED4FC0BC-88FB-4039-BE8A-B7CEC1F15121}" type="pres">
      <dgm:prSet presAssocID="{61A8D9E1-5204-40FE-96BC-A2EEAB67C941}" presName="compNode" presStyleCnt="0"/>
      <dgm:spPr/>
    </dgm:pt>
    <dgm:pt modelId="{30E79C0F-55BB-491D-8340-25260A2394A4}" type="pres">
      <dgm:prSet presAssocID="{61A8D9E1-5204-40FE-96BC-A2EEAB67C941}" presName="bgRect" presStyleLbl="bgShp" presStyleIdx="1" presStyleCnt="4"/>
      <dgm:spPr/>
    </dgm:pt>
    <dgm:pt modelId="{6408CDB0-EF82-4259-A2EA-EE1DA6BD7B9A}" type="pres">
      <dgm:prSet presAssocID="{61A8D9E1-5204-40FE-96BC-A2EEAB67C94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2DF5D67A-BF1B-44A4-81B8-8E6ABB6295E9}" type="pres">
      <dgm:prSet presAssocID="{61A8D9E1-5204-40FE-96BC-A2EEAB67C941}" presName="spaceRect" presStyleCnt="0"/>
      <dgm:spPr/>
    </dgm:pt>
    <dgm:pt modelId="{809741F1-BFE8-45CA-B407-2613DF189B46}" type="pres">
      <dgm:prSet presAssocID="{61A8D9E1-5204-40FE-96BC-A2EEAB67C941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022149EC-BE07-423C-9EE8-28C0E73942C5}" type="pres">
      <dgm:prSet presAssocID="{D6A66A45-70BF-46BA-96B9-388BD084D579}" presName="sibTrans" presStyleCnt="0"/>
      <dgm:spPr/>
    </dgm:pt>
    <dgm:pt modelId="{E9BA8074-4E02-41AA-8A50-EDC6E6A56C1C}" type="pres">
      <dgm:prSet presAssocID="{D5F65B7A-4AA8-4783-ABF4-A9FF24F62E0A}" presName="compNode" presStyleCnt="0"/>
      <dgm:spPr/>
    </dgm:pt>
    <dgm:pt modelId="{CEA33086-57E0-4CA2-B855-2A9DDD1BA2DC}" type="pres">
      <dgm:prSet presAssocID="{D5F65B7A-4AA8-4783-ABF4-A9FF24F62E0A}" presName="bgRect" presStyleLbl="bgShp" presStyleIdx="2" presStyleCnt="4"/>
      <dgm:spPr/>
    </dgm:pt>
    <dgm:pt modelId="{9B51E7D7-B55C-4959-9B8E-F2EE5ABB28F8}" type="pres">
      <dgm:prSet presAssocID="{D5F65B7A-4AA8-4783-ABF4-A9FF24F62E0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prechaun Hat"/>
        </a:ext>
      </dgm:extLst>
    </dgm:pt>
    <dgm:pt modelId="{320E5BED-1DFC-45E0-9EC4-970E93686614}" type="pres">
      <dgm:prSet presAssocID="{D5F65B7A-4AA8-4783-ABF4-A9FF24F62E0A}" presName="spaceRect" presStyleCnt="0"/>
      <dgm:spPr/>
    </dgm:pt>
    <dgm:pt modelId="{C5EF8695-9B6C-4390-8B92-387D256F66DC}" type="pres">
      <dgm:prSet presAssocID="{D5F65B7A-4AA8-4783-ABF4-A9FF24F62E0A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A902CE2F-6A2F-4F2D-BE92-B30400814FBB}" type="pres">
      <dgm:prSet presAssocID="{9ADF4DCC-5A8A-4D94-A3FB-2C23D4D17C75}" presName="sibTrans" presStyleCnt="0"/>
      <dgm:spPr/>
    </dgm:pt>
    <dgm:pt modelId="{6C4FE06E-96B8-463F-8914-1198126EA9FE}" type="pres">
      <dgm:prSet presAssocID="{3EFCA495-82D8-4C74-8D81-E3047E667A8B}" presName="compNode" presStyleCnt="0"/>
      <dgm:spPr/>
    </dgm:pt>
    <dgm:pt modelId="{8664B082-B89F-49B4-83A3-06CE2DACABCE}" type="pres">
      <dgm:prSet presAssocID="{3EFCA495-82D8-4C74-8D81-E3047E667A8B}" presName="bgRect" presStyleLbl="bgShp" presStyleIdx="3" presStyleCnt="4"/>
      <dgm:spPr/>
    </dgm:pt>
    <dgm:pt modelId="{6905CA2A-0452-4AE7-BE7D-DF8A06993A89}" type="pres">
      <dgm:prSet presAssocID="{3EFCA495-82D8-4C74-8D81-E3047E667A8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0AD6AC89-F57A-4CEB-B35F-F56411C4BDF9}" type="pres">
      <dgm:prSet presAssocID="{3EFCA495-82D8-4C74-8D81-E3047E667A8B}" presName="spaceRect" presStyleCnt="0"/>
      <dgm:spPr/>
    </dgm:pt>
    <dgm:pt modelId="{C214F3D2-DE82-403F-85F0-903052842043}" type="pres">
      <dgm:prSet presAssocID="{3EFCA495-82D8-4C74-8D81-E3047E667A8B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714C9A07-1AD9-4E23-AC62-7723B2F2A383}" srcId="{BACFB117-14B5-45AE-B8EF-3583234A545B}" destId="{34DE9967-112F-449F-B7D2-886DB3144236}" srcOrd="0" destOrd="0" parTransId="{0B17CFEA-F3A7-4D97-AED5-0258BB328FC4}" sibTransId="{FA33FD0E-97D1-4406-BC11-BAF6BCC9CF5C}"/>
    <dgm:cxn modelId="{7D4C25DA-97FF-46AD-956E-57CAB1651A9B}" srcId="{BACFB117-14B5-45AE-B8EF-3583234A545B}" destId="{D5F65B7A-4AA8-4783-ABF4-A9FF24F62E0A}" srcOrd="2" destOrd="0" parTransId="{5331474B-2366-4198-8BF2-4A47CE81F863}" sibTransId="{9ADF4DCC-5A8A-4D94-A3FB-2C23D4D17C75}"/>
    <dgm:cxn modelId="{D7FE936B-8CDE-401C-A25C-281ECA05F1AD}" type="presOf" srcId="{D5F65B7A-4AA8-4783-ABF4-A9FF24F62E0A}" destId="{C5EF8695-9B6C-4390-8B92-387D256F66DC}" srcOrd="0" destOrd="0" presId="urn:microsoft.com/office/officeart/2018/2/layout/IconVerticalSolidList"/>
    <dgm:cxn modelId="{1C10195E-9E4E-417B-82C0-AF2D8A432487}" srcId="{BACFB117-14B5-45AE-B8EF-3583234A545B}" destId="{61A8D9E1-5204-40FE-96BC-A2EEAB67C941}" srcOrd="1" destOrd="0" parTransId="{5D5E07BF-45AB-4D4F-82A1-CD74D7B77738}" sibTransId="{D6A66A45-70BF-46BA-96B9-388BD084D579}"/>
    <dgm:cxn modelId="{C419F2CA-D87A-471C-AB97-880A8FD99873}" srcId="{BACFB117-14B5-45AE-B8EF-3583234A545B}" destId="{3EFCA495-82D8-4C74-8D81-E3047E667A8B}" srcOrd="3" destOrd="0" parTransId="{E1EDE101-445F-400A-9C49-68D6F9565C5E}" sibTransId="{E4836092-BC7A-492E-ADE8-449429882A9C}"/>
    <dgm:cxn modelId="{CF82C9BD-1514-4181-BE30-9B64582D4A08}" type="presOf" srcId="{BACFB117-14B5-45AE-B8EF-3583234A545B}" destId="{69B8D457-330A-49E9-9639-470A4AFDFC42}" srcOrd="0" destOrd="0" presId="urn:microsoft.com/office/officeart/2018/2/layout/IconVerticalSolidList"/>
    <dgm:cxn modelId="{07CA3317-C850-40F2-933D-63BDB67A4C7C}" type="presOf" srcId="{3EFCA495-82D8-4C74-8D81-E3047E667A8B}" destId="{C214F3D2-DE82-403F-85F0-903052842043}" srcOrd="0" destOrd="0" presId="urn:microsoft.com/office/officeart/2018/2/layout/IconVerticalSolidList"/>
    <dgm:cxn modelId="{A9F01D08-EC63-42B5-A1CA-6F1FF0D638A5}" type="presOf" srcId="{34DE9967-112F-449F-B7D2-886DB3144236}" destId="{B8DD27D0-B941-44D5-9B8B-3114C38C4036}" srcOrd="0" destOrd="0" presId="urn:microsoft.com/office/officeart/2018/2/layout/IconVerticalSolidList"/>
    <dgm:cxn modelId="{ADD7EC82-A7B7-43AE-9CF7-F4036D2E43F2}" type="presOf" srcId="{61A8D9E1-5204-40FE-96BC-A2EEAB67C941}" destId="{809741F1-BFE8-45CA-B407-2613DF189B46}" srcOrd="0" destOrd="0" presId="urn:microsoft.com/office/officeart/2018/2/layout/IconVerticalSolidList"/>
    <dgm:cxn modelId="{8D6842CC-4940-4AA1-9147-D31A6B929349}" type="presParOf" srcId="{69B8D457-330A-49E9-9639-470A4AFDFC42}" destId="{54CDA523-7B1D-478B-BA54-231426A07C6D}" srcOrd="0" destOrd="0" presId="urn:microsoft.com/office/officeart/2018/2/layout/IconVerticalSolidList"/>
    <dgm:cxn modelId="{25409AE5-2596-4D83-9DA2-9795A07CA4E4}" type="presParOf" srcId="{54CDA523-7B1D-478B-BA54-231426A07C6D}" destId="{B7A0E4A3-A194-4668-A09B-FDDFD8C83168}" srcOrd="0" destOrd="0" presId="urn:microsoft.com/office/officeart/2018/2/layout/IconVerticalSolidList"/>
    <dgm:cxn modelId="{940BCF43-DD60-494D-8BDF-7B6B1B913F6C}" type="presParOf" srcId="{54CDA523-7B1D-478B-BA54-231426A07C6D}" destId="{09702239-CE69-4148-8756-7648B5D88514}" srcOrd="1" destOrd="0" presId="urn:microsoft.com/office/officeart/2018/2/layout/IconVerticalSolidList"/>
    <dgm:cxn modelId="{BCF601C8-7BF3-4AA9-A281-4917DEAFE9CA}" type="presParOf" srcId="{54CDA523-7B1D-478B-BA54-231426A07C6D}" destId="{6E293F52-6B06-41EE-A722-DBE082F0CA16}" srcOrd="2" destOrd="0" presId="urn:microsoft.com/office/officeart/2018/2/layout/IconVerticalSolidList"/>
    <dgm:cxn modelId="{CFF1FE37-A106-43B0-98E5-DFB1A1551BD2}" type="presParOf" srcId="{54CDA523-7B1D-478B-BA54-231426A07C6D}" destId="{B8DD27D0-B941-44D5-9B8B-3114C38C4036}" srcOrd="3" destOrd="0" presId="urn:microsoft.com/office/officeart/2018/2/layout/IconVerticalSolidList"/>
    <dgm:cxn modelId="{1425DA03-1FCA-47D8-BEC9-393F781443F6}" type="presParOf" srcId="{69B8D457-330A-49E9-9639-470A4AFDFC42}" destId="{F004C48E-B893-4628-862A-4709B85CFBF1}" srcOrd="1" destOrd="0" presId="urn:microsoft.com/office/officeart/2018/2/layout/IconVerticalSolidList"/>
    <dgm:cxn modelId="{F48E507B-3139-4ED7-BAD9-A1740AD9AC5F}" type="presParOf" srcId="{69B8D457-330A-49E9-9639-470A4AFDFC42}" destId="{ED4FC0BC-88FB-4039-BE8A-B7CEC1F15121}" srcOrd="2" destOrd="0" presId="urn:microsoft.com/office/officeart/2018/2/layout/IconVerticalSolidList"/>
    <dgm:cxn modelId="{D03EF8B6-BDA5-473A-A870-50186920E6AD}" type="presParOf" srcId="{ED4FC0BC-88FB-4039-BE8A-B7CEC1F15121}" destId="{30E79C0F-55BB-491D-8340-25260A2394A4}" srcOrd="0" destOrd="0" presId="urn:microsoft.com/office/officeart/2018/2/layout/IconVerticalSolidList"/>
    <dgm:cxn modelId="{66B617FE-298A-444F-8446-DACCDE81DFF0}" type="presParOf" srcId="{ED4FC0BC-88FB-4039-BE8A-B7CEC1F15121}" destId="{6408CDB0-EF82-4259-A2EA-EE1DA6BD7B9A}" srcOrd="1" destOrd="0" presId="urn:microsoft.com/office/officeart/2018/2/layout/IconVerticalSolidList"/>
    <dgm:cxn modelId="{6719D7CE-8041-4014-A045-BECDDD9DA696}" type="presParOf" srcId="{ED4FC0BC-88FB-4039-BE8A-B7CEC1F15121}" destId="{2DF5D67A-BF1B-44A4-81B8-8E6ABB6295E9}" srcOrd="2" destOrd="0" presId="urn:microsoft.com/office/officeart/2018/2/layout/IconVerticalSolidList"/>
    <dgm:cxn modelId="{54325051-411A-4584-98A8-1B126564F271}" type="presParOf" srcId="{ED4FC0BC-88FB-4039-BE8A-B7CEC1F15121}" destId="{809741F1-BFE8-45CA-B407-2613DF189B46}" srcOrd="3" destOrd="0" presId="urn:microsoft.com/office/officeart/2018/2/layout/IconVerticalSolidList"/>
    <dgm:cxn modelId="{EA674CD2-8DFA-40A1-9907-D52A312B90E8}" type="presParOf" srcId="{69B8D457-330A-49E9-9639-470A4AFDFC42}" destId="{022149EC-BE07-423C-9EE8-28C0E73942C5}" srcOrd="3" destOrd="0" presId="urn:microsoft.com/office/officeart/2018/2/layout/IconVerticalSolidList"/>
    <dgm:cxn modelId="{1C35F7EE-AD72-4EAD-A669-FF0591807D66}" type="presParOf" srcId="{69B8D457-330A-49E9-9639-470A4AFDFC42}" destId="{E9BA8074-4E02-41AA-8A50-EDC6E6A56C1C}" srcOrd="4" destOrd="0" presId="urn:microsoft.com/office/officeart/2018/2/layout/IconVerticalSolidList"/>
    <dgm:cxn modelId="{11CC12E8-057F-4DEF-8017-B9037708C224}" type="presParOf" srcId="{E9BA8074-4E02-41AA-8A50-EDC6E6A56C1C}" destId="{CEA33086-57E0-4CA2-B855-2A9DDD1BA2DC}" srcOrd="0" destOrd="0" presId="urn:microsoft.com/office/officeart/2018/2/layout/IconVerticalSolidList"/>
    <dgm:cxn modelId="{B3364D12-6040-4C90-BB49-435CE7BB6E8C}" type="presParOf" srcId="{E9BA8074-4E02-41AA-8A50-EDC6E6A56C1C}" destId="{9B51E7D7-B55C-4959-9B8E-F2EE5ABB28F8}" srcOrd="1" destOrd="0" presId="urn:microsoft.com/office/officeart/2018/2/layout/IconVerticalSolidList"/>
    <dgm:cxn modelId="{AD703656-228F-490C-A646-4132837F565A}" type="presParOf" srcId="{E9BA8074-4E02-41AA-8A50-EDC6E6A56C1C}" destId="{320E5BED-1DFC-45E0-9EC4-970E93686614}" srcOrd="2" destOrd="0" presId="urn:microsoft.com/office/officeart/2018/2/layout/IconVerticalSolidList"/>
    <dgm:cxn modelId="{42F4A47B-A294-4E65-91AE-CCEB4BF8B5EA}" type="presParOf" srcId="{E9BA8074-4E02-41AA-8A50-EDC6E6A56C1C}" destId="{C5EF8695-9B6C-4390-8B92-387D256F66DC}" srcOrd="3" destOrd="0" presId="urn:microsoft.com/office/officeart/2018/2/layout/IconVerticalSolidList"/>
    <dgm:cxn modelId="{0D4BC306-E1C8-4B4B-A642-A6930FD6F0C7}" type="presParOf" srcId="{69B8D457-330A-49E9-9639-470A4AFDFC42}" destId="{A902CE2F-6A2F-4F2D-BE92-B30400814FBB}" srcOrd="5" destOrd="0" presId="urn:microsoft.com/office/officeart/2018/2/layout/IconVerticalSolidList"/>
    <dgm:cxn modelId="{52CDBEC8-FC30-46B7-9B66-C9E61FDD5912}" type="presParOf" srcId="{69B8D457-330A-49E9-9639-470A4AFDFC42}" destId="{6C4FE06E-96B8-463F-8914-1198126EA9FE}" srcOrd="6" destOrd="0" presId="urn:microsoft.com/office/officeart/2018/2/layout/IconVerticalSolidList"/>
    <dgm:cxn modelId="{4E2A2F22-6211-40E4-BAB1-2FA746847E55}" type="presParOf" srcId="{6C4FE06E-96B8-463F-8914-1198126EA9FE}" destId="{8664B082-B89F-49B4-83A3-06CE2DACABCE}" srcOrd="0" destOrd="0" presId="urn:microsoft.com/office/officeart/2018/2/layout/IconVerticalSolidList"/>
    <dgm:cxn modelId="{302A8602-BBEB-47C0-A21C-BB31862A542C}" type="presParOf" srcId="{6C4FE06E-96B8-463F-8914-1198126EA9FE}" destId="{6905CA2A-0452-4AE7-BE7D-DF8A06993A89}" srcOrd="1" destOrd="0" presId="urn:microsoft.com/office/officeart/2018/2/layout/IconVerticalSolidList"/>
    <dgm:cxn modelId="{F03C14C2-FFD2-4247-8B41-421520DE4F1F}" type="presParOf" srcId="{6C4FE06E-96B8-463F-8914-1198126EA9FE}" destId="{0AD6AC89-F57A-4CEB-B35F-F56411C4BDF9}" srcOrd="2" destOrd="0" presId="urn:microsoft.com/office/officeart/2018/2/layout/IconVerticalSolidList"/>
    <dgm:cxn modelId="{541FD00F-9D8D-49E6-B164-0385C2B0C208}" type="presParOf" srcId="{6C4FE06E-96B8-463F-8914-1198126EA9FE}" destId="{C214F3D2-DE82-403F-85F0-90305284204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FB53B5-D4EF-4D67-8D03-90123D21F2AA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479FE68-0B3C-49AF-8FBC-E2DD72662165}">
      <dgm:prSet/>
      <dgm:spPr/>
      <dgm:t>
        <a:bodyPr/>
        <a:lstStyle/>
        <a:p>
          <a:r>
            <a:rPr lang="pl-PL"/>
            <a:t>Próbuję, nie poddaję się, działam pomimo niepowodzeń</a:t>
          </a:r>
          <a:endParaRPr lang="en-US"/>
        </a:p>
      </dgm:t>
    </dgm:pt>
    <dgm:pt modelId="{CDF67046-E7DC-453C-9866-E53745EC7CEE}" type="parTrans" cxnId="{93303CD5-0F69-492D-A9DA-D9CF2D50FB9D}">
      <dgm:prSet/>
      <dgm:spPr/>
      <dgm:t>
        <a:bodyPr/>
        <a:lstStyle/>
        <a:p>
          <a:endParaRPr lang="en-US"/>
        </a:p>
      </dgm:t>
    </dgm:pt>
    <dgm:pt modelId="{694BE9FC-55E7-48E4-982E-773DCFC82B40}" type="sibTrans" cxnId="{93303CD5-0F69-492D-A9DA-D9CF2D50FB9D}">
      <dgm:prSet/>
      <dgm:spPr/>
      <dgm:t>
        <a:bodyPr/>
        <a:lstStyle/>
        <a:p>
          <a:endParaRPr lang="en-US"/>
        </a:p>
      </dgm:t>
    </dgm:pt>
    <dgm:pt modelId="{40CBC5E8-2A7B-4B8A-8CA7-F93E25F190A5}">
      <dgm:prSet/>
      <dgm:spPr/>
      <dgm:t>
        <a:bodyPr/>
        <a:lstStyle/>
        <a:p>
          <a:r>
            <a:rPr lang="pl-PL"/>
            <a:t>Nie boję się błędów, uczę się, nie wiem wszystkiego, mogę się mylić- mam szanse poprawy</a:t>
          </a:r>
          <a:endParaRPr lang="en-US"/>
        </a:p>
      </dgm:t>
    </dgm:pt>
    <dgm:pt modelId="{865B8C2A-5CBC-4362-B34C-A6A88FDA8C4E}" type="parTrans" cxnId="{4FB10C2D-A7D1-46F8-A528-443DFE3FED86}">
      <dgm:prSet/>
      <dgm:spPr/>
      <dgm:t>
        <a:bodyPr/>
        <a:lstStyle/>
        <a:p>
          <a:endParaRPr lang="en-US"/>
        </a:p>
      </dgm:t>
    </dgm:pt>
    <dgm:pt modelId="{F42A8014-9622-43C0-947A-77F02858CD07}" type="sibTrans" cxnId="{4FB10C2D-A7D1-46F8-A528-443DFE3FED86}">
      <dgm:prSet/>
      <dgm:spPr/>
      <dgm:t>
        <a:bodyPr/>
        <a:lstStyle/>
        <a:p>
          <a:endParaRPr lang="en-US"/>
        </a:p>
      </dgm:t>
    </dgm:pt>
    <dgm:pt modelId="{1333C416-D10D-4B73-852C-7CB401525553}" type="pres">
      <dgm:prSet presAssocID="{31FB53B5-D4EF-4D67-8D03-90123D21F2A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B25E9E87-AF28-4593-9750-DF94AA7DF481}" type="pres">
      <dgm:prSet presAssocID="{F479FE68-0B3C-49AF-8FBC-E2DD72662165}" presName="hierRoot1" presStyleCnt="0"/>
      <dgm:spPr/>
    </dgm:pt>
    <dgm:pt modelId="{C3AA401B-F101-4CE9-834B-5528DEA86C2C}" type="pres">
      <dgm:prSet presAssocID="{F479FE68-0B3C-49AF-8FBC-E2DD72662165}" presName="composite" presStyleCnt="0"/>
      <dgm:spPr/>
    </dgm:pt>
    <dgm:pt modelId="{664D51AB-80B8-4518-AC9A-E7CF6DC9A873}" type="pres">
      <dgm:prSet presAssocID="{F479FE68-0B3C-49AF-8FBC-E2DD72662165}" presName="background" presStyleLbl="node0" presStyleIdx="0" presStyleCnt="2"/>
      <dgm:spPr/>
    </dgm:pt>
    <dgm:pt modelId="{A59B0267-045A-4034-B548-480A175D7B41}" type="pres">
      <dgm:prSet presAssocID="{F479FE68-0B3C-49AF-8FBC-E2DD72662165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395792E-00D4-4941-BDAC-F757F52FCA28}" type="pres">
      <dgm:prSet presAssocID="{F479FE68-0B3C-49AF-8FBC-E2DD72662165}" presName="hierChild2" presStyleCnt="0"/>
      <dgm:spPr/>
    </dgm:pt>
    <dgm:pt modelId="{EAD48AA6-72DC-409E-97DA-49CA1DE8B5CE}" type="pres">
      <dgm:prSet presAssocID="{40CBC5E8-2A7B-4B8A-8CA7-F93E25F190A5}" presName="hierRoot1" presStyleCnt="0"/>
      <dgm:spPr/>
    </dgm:pt>
    <dgm:pt modelId="{57F3163F-904C-46D5-86FB-D0A7056EAFEC}" type="pres">
      <dgm:prSet presAssocID="{40CBC5E8-2A7B-4B8A-8CA7-F93E25F190A5}" presName="composite" presStyleCnt="0"/>
      <dgm:spPr/>
    </dgm:pt>
    <dgm:pt modelId="{E79F2955-690A-4329-82EB-6864AB6CB2A4}" type="pres">
      <dgm:prSet presAssocID="{40CBC5E8-2A7B-4B8A-8CA7-F93E25F190A5}" presName="background" presStyleLbl="node0" presStyleIdx="1" presStyleCnt="2"/>
      <dgm:spPr/>
    </dgm:pt>
    <dgm:pt modelId="{24546924-07E9-4C24-805E-CB2F8BA70603}" type="pres">
      <dgm:prSet presAssocID="{40CBC5E8-2A7B-4B8A-8CA7-F93E25F190A5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B416744-7BFE-48FD-8592-A169FB288C9F}" type="pres">
      <dgm:prSet presAssocID="{40CBC5E8-2A7B-4B8A-8CA7-F93E25F190A5}" presName="hierChild2" presStyleCnt="0"/>
      <dgm:spPr/>
    </dgm:pt>
  </dgm:ptLst>
  <dgm:cxnLst>
    <dgm:cxn modelId="{EAD4DA6A-6076-469F-8B22-1675CC022730}" type="presOf" srcId="{F479FE68-0B3C-49AF-8FBC-E2DD72662165}" destId="{A59B0267-045A-4034-B548-480A175D7B41}" srcOrd="0" destOrd="0" presId="urn:microsoft.com/office/officeart/2005/8/layout/hierarchy1"/>
    <dgm:cxn modelId="{829533CC-F7EE-4003-BF98-A2643D9EB066}" type="presOf" srcId="{31FB53B5-D4EF-4D67-8D03-90123D21F2AA}" destId="{1333C416-D10D-4B73-852C-7CB401525553}" srcOrd="0" destOrd="0" presId="urn:microsoft.com/office/officeart/2005/8/layout/hierarchy1"/>
    <dgm:cxn modelId="{4FB10C2D-A7D1-46F8-A528-443DFE3FED86}" srcId="{31FB53B5-D4EF-4D67-8D03-90123D21F2AA}" destId="{40CBC5E8-2A7B-4B8A-8CA7-F93E25F190A5}" srcOrd="1" destOrd="0" parTransId="{865B8C2A-5CBC-4362-B34C-A6A88FDA8C4E}" sibTransId="{F42A8014-9622-43C0-947A-77F02858CD07}"/>
    <dgm:cxn modelId="{93303CD5-0F69-492D-A9DA-D9CF2D50FB9D}" srcId="{31FB53B5-D4EF-4D67-8D03-90123D21F2AA}" destId="{F479FE68-0B3C-49AF-8FBC-E2DD72662165}" srcOrd="0" destOrd="0" parTransId="{CDF67046-E7DC-453C-9866-E53745EC7CEE}" sibTransId="{694BE9FC-55E7-48E4-982E-773DCFC82B40}"/>
    <dgm:cxn modelId="{EBE3B1A5-8BD3-4F53-BB0E-6426708D8CDB}" type="presOf" srcId="{40CBC5E8-2A7B-4B8A-8CA7-F93E25F190A5}" destId="{24546924-07E9-4C24-805E-CB2F8BA70603}" srcOrd="0" destOrd="0" presId="urn:microsoft.com/office/officeart/2005/8/layout/hierarchy1"/>
    <dgm:cxn modelId="{3F632F3B-22AD-474C-84B5-3BC00A814311}" type="presParOf" srcId="{1333C416-D10D-4B73-852C-7CB401525553}" destId="{B25E9E87-AF28-4593-9750-DF94AA7DF481}" srcOrd="0" destOrd="0" presId="urn:microsoft.com/office/officeart/2005/8/layout/hierarchy1"/>
    <dgm:cxn modelId="{991B8E5C-0F40-4E48-AFCC-C2765AAFB236}" type="presParOf" srcId="{B25E9E87-AF28-4593-9750-DF94AA7DF481}" destId="{C3AA401B-F101-4CE9-834B-5528DEA86C2C}" srcOrd="0" destOrd="0" presId="urn:microsoft.com/office/officeart/2005/8/layout/hierarchy1"/>
    <dgm:cxn modelId="{564FB8B3-C70A-4940-A653-AD235133A6A7}" type="presParOf" srcId="{C3AA401B-F101-4CE9-834B-5528DEA86C2C}" destId="{664D51AB-80B8-4518-AC9A-E7CF6DC9A873}" srcOrd="0" destOrd="0" presId="urn:microsoft.com/office/officeart/2005/8/layout/hierarchy1"/>
    <dgm:cxn modelId="{6659AA06-FA3D-40F7-936E-BE02FFA2313F}" type="presParOf" srcId="{C3AA401B-F101-4CE9-834B-5528DEA86C2C}" destId="{A59B0267-045A-4034-B548-480A175D7B41}" srcOrd="1" destOrd="0" presId="urn:microsoft.com/office/officeart/2005/8/layout/hierarchy1"/>
    <dgm:cxn modelId="{D6464C8C-32AC-44E5-B476-2B6BD9EF9C43}" type="presParOf" srcId="{B25E9E87-AF28-4593-9750-DF94AA7DF481}" destId="{A395792E-00D4-4941-BDAC-F757F52FCA28}" srcOrd="1" destOrd="0" presId="urn:microsoft.com/office/officeart/2005/8/layout/hierarchy1"/>
    <dgm:cxn modelId="{09770B67-D592-41FF-B450-0E166D41C52B}" type="presParOf" srcId="{1333C416-D10D-4B73-852C-7CB401525553}" destId="{EAD48AA6-72DC-409E-97DA-49CA1DE8B5CE}" srcOrd="1" destOrd="0" presId="urn:microsoft.com/office/officeart/2005/8/layout/hierarchy1"/>
    <dgm:cxn modelId="{96B8C943-01E1-4CD5-BE87-02B02C391C58}" type="presParOf" srcId="{EAD48AA6-72DC-409E-97DA-49CA1DE8B5CE}" destId="{57F3163F-904C-46D5-86FB-D0A7056EAFEC}" srcOrd="0" destOrd="0" presId="urn:microsoft.com/office/officeart/2005/8/layout/hierarchy1"/>
    <dgm:cxn modelId="{07FF11F1-78E1-4C33-9ED6-24B59B5FD4A4}" type="presParOf" srcId="{57F3163F-904C-46D5-86FB-D0A7056EAFEC}" destId="{E79F2955-690A-4329-82EB-6864AB6CB2A4}" srcOrd="0" destOrd="0" presId="urn:microsoft.com/office/officeart/2005/8/layout/hierarchy1"/>
    <dgm:cxn modelId="{C5187734-49CF-4E68-A22A-9B834D0A74D2}" type="presParOf" srcId="{57F3163F-904C-46D5-86FB-D0A7056EAFEC}" destId="{24546924-07E9-4C24-805E-CB2F8BA70603}" srcOrd="1" destOrd="0" presId="urn:microsoft.com/office/officeart/2005/8/layout/hierarchy1"/>
    <dgm:cxn modelId="{09D9057A-A290-48AE-A88C-2F357D4CB6F7}" type="presParOf" srcId="{EAD48AA6-72DC-409E-97DA-49CA1DE8B5CE}" destId="{DB416744-7BFE-48FD-8592-A169FB288C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1C3653-E4F1-4C9E-AA9D-759D9590B28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762731B-DCBD-428E-BF34-BD17EC140A9E}">
      <dgm:prSet/>
      <dgm:spPr/>
      <dgm:t>
        <a:bodyPr/>
        <a:lstStyle/>
        <a:p>
          <a:r>
            <a:rPr lang="pl-PL"/>
            <a:t>Zastanawiam się, co mówi mi informacja zwrotna o moim działaniu</a:t>
          </a:r>
          <a:endParaRPr lang="en-US"/>
        </a:p>
      </dgm:t>
    </dgm:pt>
    <dgm:pt modelId="{8B753D10-8FA2-4DE2-877A-6E6C7C8399CA}" type="parTrans" cxnId="{E839DED0-A748-4B97-A293-774750AC76EC}">
      <dgm:prSet/>
      <dgm:spPr/>
      <dgm:t>
        <a:bodyPr/>
        <a:lstStyle/>
        <a:p>
          <a:endParaRPr lang="en-US"/>
        </a:p>
      </dgm:t>
    </dgm:pt>
    <dgm:pt modelId="{0C00A0E5-387F-4526-AD4C-21FF89DCFB93}" type="sibTrans" cxnId="{E839DED0-A748-4B97-A293-774750AC76EC}">
      <dgm:prSet/>
      <dgm:spPr/>
      <dgm:t>
        <a:bodyPr/>
        <a:lstStyle/>
        <a:p>
          <a:endParaRPr lang="en-US"/>
        </a:p>
      </dgm:t>
    </dgm:pt>
    <dgm:pt modelId="{BF71DF18-D59F-4CF0-8621-637136296355}">
      <dgm:prSet/>
      <dgm:spPr/>
      <dgm:t>
        <a:bodyPr/>
        <a:lstStyle/>
        <a:p>
          <a:r>
            <a:rPr lang="pl-PL"/>
            <a:t>Nie oczekuję tylko pochwał</a:t>
          </a:r>
          <a:endParaRPr lang="en-US"/>
        </a:p>
      </dgm:t>
    </dgm:pt>
    <dgm:pt modelId="{1ECD34E1-1F50-4B19-AED6-B37A8F79C731}" type="parTrans" cxnId="{A6E8F6C1-9A14-40AA-8238-62EB8026A38C}">
      <dgm:prSet/>
      <dgm:spPr/>
      <dgm:t>
        <a:bodyPr/>
        <a:lstStyle/>
        <a:p>
          <a:endParaRPr lang="en-US"/>
        </a:p>
      </dgm:t>
    </dgm:pt>
    <dgm:pt modelId="{976C0794-B97A-4DAC-B4D2-8DFA39677DD5}" type="sibTrans" cxnId="{A6E8F6C1-9A14-40AA-8238-62EB8026A38C}">
      <dgm:prSet/>
      <dgm:spPr/>
      <dgm:t>
        <a:bodyPr/>
        <a:lstStyle/>
        <a:p>
          <a:endParaRPr lang="en-US"/>
        </a:p>
      </dgm:t>
    </dgm:pt>
    <dgm:pt modelId="{17DD5F0F-B348-4485-94A8-C1367C00BABA}">
      <dgm:prSet/>
      <dgm:spPr/>
      <dgm:t>
        <a:bodyPr/>
        <a:lstStyle/>
        <a:p>
          <a:r>
            <a:rPr lang="pl-PL"/>
            <a:t>Wyciągam wnioski i w razie potrzeby zmieniam zachowanie lub sposoby realizacji celów</a:t>
          </a:r>
          <a:endParaRPr lang="en-US"/>
        </a:p>
      </dgm:t>
    </dgm:pt>
    <dgm:pt modelId="{0270FB6A-4EBA-4405-8D13-1868CCA29DC2}" type="parTrans" cxnId="{37C73719-99BB-4A71-AA7A-DB4B8100982A}">
      <dgm:prSet/>
      <dgm:spPr/>
      <dgm:t>
        <a:bodyPr/>
        <a:lstStyle/>
        <a:p>
          <a:endParaRPr lang="en-US"/>
        </a:p>
      </dgm:t>
    </dgm:pt>
    <dgm:pt modelId="{5613B2E3-D830-41DF-A9FD-5F610990E7BB}" type="sibTrans" cxnId="{37C73719-99BB-4A71-AA7A-DB4B8100982A}">
      <dgm:prSet/>
      <dgm:spPr/>
      <dgm:t>
        <a:bodyPr/>
        <a:lstStyle/>
        <a:p>
          <a:endParaRPr lang="en-US"/>
        </a:p>
      </dgm:t>
    </dgm:pt>
    <dgm:pt modelId="{830FBFD1-5EF8-40B3-820F-94DFDA55B63D}">
      <dgm:prSet/>
      <dgm:spPr/>
      <dgm:t>
        <a:bodyPr/>
        <a:lstStyle/>
        <a:p>
          <a:r>
            <a:rPr lang="pl-PL"/>
            <a:t>Nie obrażam się, gdy słyszę pozytywną krytykę swojego zachowania lub pracy</a:t>
          </a:r>
          <a:endParaRPr lang="en-US"/>
        </a:p>
      </dgm:t>
    </dgm:pt>
    <dgm:pt modelId="{F98D89BA-A996-42B1-BC41-40D4ABEB52E4}" type="parTrans" cxnId="{ADA8C34E-8A8B-4DD2-8839-486A2892C368}">
      <dgm:prSet/>
      <dgm:spPr/>
      <dgm:t>
        <a:bodyPr/>
        <a:lstStyle/>
        <a:p>
          <a:endParaRPr lang="en-US"/>
        </a:p>
      </dgm:t>
    </dgm:pt>
    <dgm:pt modelId="{FA079258-0E2D-4B1A-B83F-D3103BA14FCF}" type="sibTrans" cxnId="{ADA8C34E-8A8B-4DD2-8839-486A2892C368}">
      <dgm:prSet/>
      <dgm:spPr/>
      <dgm:t>
        <a:bodyPr/>
        <a:lstStyle/>
        <a:p>
          <a:endParaRPr lang="en-US"/>
        </a:p>
      </dgm:t>
    </dgm:pt>
    <dgm:pt modelId="{BB128E28-2524-4247-A385-D192EC8BEF97}" type="pres">
      <dgm:prSet presAssocID="{831C3653-E4F1-4C9E-AA9D-759D9590B281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DF2C308-5FAC-4E49-85FD-5C5DFEBC9B9A}" type="pres">
      <dgm:prSet presAssocID="{E762731B-DCBD-428E-BF34-BD17EC140A9E}" presName="compNode" presStyleCnt="0"/>
      <dgm:spPr/>
    </dgm:pt>
    <dgm:pt modelId="{F34BF8D1-6E7A-4D3C-BC1B-26288F9C612C}" type="pres">
      <dgm:prSet presAssocID="{E762731B-DCBD-428E-BF34-BD17EC140A9E}" presName="bgRect" presStyleLbl="bgShp" presStyleIdx="0" presStyleCnt="4"/>
      <dgm:spPr/>
    </dgm:pt>
    <dgm:pt modelId="{FE4A2FBD-4471-42F2-9243-5BF32BFC044E}" type="pres">
      <dgm:prSet presAssocID="{E762731B-DCBD-428E-BF34-BD17EC140A9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384D5F8B-D7A0-4660-BBD8-05D68482C3F8}" type="pres">
      <dgm:prSet presAssocID="{E762731B-DCBD-428E-BF34-BD17EC140A9E}" presName="spaceRect" presStyleCnt="0"/>
      <dgm:spPr/>
    </dgm:pt>
    <dgm:pt modelId="{548E48A7-4FEC-4C91-A38C-D7E865FFF91D}" type="pres">
      <dgm:prSet presAssocID="{E762731B-DCBD-428E-BF34-BD17EC140A9E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9F67730B-45BD-4F33-8F2F-F93CA4E2B7F6}" type="pres">
      <dgm:prSet presAssocID="{0C00A0E5-387F-4526-AD4C-21FF89DCFB93}" presName="sibTrans" presStyleCnt="0"/>
      <dgm:spPr/>
    </dgm:pt>
    <dgm:pt modelId="{77BA13D8-A2B5-4873-8C28-D58EC07ADCDE}" type="pres">
      <dgm:prSet presAssocID="{BF71DF18-D59F-4CF0-8621-637136296355}" presName="compNode" presStyleCnt="0"/>
      <dgm:spPr/>
    </dgm:pt>
    <dgm:pt modelId="{64F81C54-8FD7-4E64-AF18-E863F92CC218}" type="pres">
      <dgm:prSet presAssocID="{BF71DF18-D59F-4CF0-8621-637136296355}" presName="bgRect" presStyleLbl="bgShp" presStyleIdx="1" presStyleCnt="4"/>
      <dgm:spPr/>
    </dgm:pt>
    <dgm:pt modelId="{62905223-49C1-4CCB-886C-790F31D36DF4}" type="pres">
      <dgm:prSet presAssocID="{BF71DF18-D59F-4CF0-8621-63713629635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2438F6A0-72D3-4C14-954F-88AC12D9016F}" type="pres">
      <dgm:prSet presAssocID="{BF71DF18-D59F-4CF0-8621-637136296355}" presName="spaceRect" presStyleCnt="0"/>
      <dgm:spPr/>
    </dgm:pt>
    <dgm:pt modelId="{B7C563E4-B919-461A-A453-833D4A3DFC33}" type="pres">
      <dgm:prSet presAssocID="{BF71DF18-D59F-4CF0-8621-637136296355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3C877982-2FDA-4A87-808F-51F45E1F99CF}" type="pres">
      <dgm:prSet presAssocID="{976C0794-B97A-4DAC-B4D2-8DFA39677DD5}" presName="sibTrans" presStyleCnt="0"/>
      <dgm:spPr/>
    </dgm:pt>
    <dgm:pt modelId="{E3BF70DE-8C36-4AAD-9D90-556A999333FD}" type="pres">
      <dgm:prSet presAssocID="{17DD5F0F-B348-4485-94A8-C1367C00BABA}" presName="compNode" presStyleCnt="0"/>
      <dgm:spPr/>
    </dgm:pt>
    <dgm:pt modelId="{9DD3B74B-14D4-4AD7-9503-4BBFC7119E6D}" type="pres">
      <dgm:prSet presAssocID="{17DD5F0F-B348-4485-94A8-C1367C00BABA}" presName="bgRect" presStyleLbl="bgShp" presStyleIdx="2" presStyleCnt="4"/>
      <dgm:spPr/>
    </dgm:pt>
    <dgm:pt modelId="{B1F093D0-103D-4179-80E1-CA0B0A8933CC}" type="pres">
      <dgm:prSet presAssocID="{17DD5F0F-B348-4485-94A8-C1367C00BAB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B67465B7-BC2F-499A-975C-DBF3FA4F1084}" type="pres">
      <dgm:prSet presAssocID="{17DD5F0F-B348-4485-94A8-C1367C00BABA}" presName="spaceRect" presStyleCnt="0"/>
      <dgm:spPr/>
    </dgm:pt>
    <dgm:pt modelId="{3EE29767-339B-415B-BB78-01E7F25B2FA2}" type="pres">
      <dgm:prSet presAssocID="{17DD5F0F-B348-4485-94A8-C1367C00BABA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55505BAD-0BC0-423B-8137-C93F0FEE8929}" type="pres">
      <dgm:prSet presAssocID="{5613B2E3-D830-41DF-A9FD-5F610990E7BB}" presName="sibTrans" presStyleCnt="0"/>
      <dgm:spPr/>
    </dgm:pt>
    <dgm:pt modelId="{BDACF776-28C7-41C6-A7D5-AB7D7E1FFDDE}" type="pres">
      <dgm:prSet presAssocID="{830FBFD1-5EF8-40B3-820F-94DFDA55B63D}" presName="compNode" presStyleCnt="0"/>
      <dgm:spPr/>
    </dgm:pt>
    <dgm:pt modelId="{77EA2520-BA7C-48D6-8843-7E907E89504D}" type="pres">
      <dgm:prSet presAssocID="{830FBFD1-5EF8-40B3-820F-94DFDA55B63D}" presName="bgRect" presStyleLbl="bgShp" presStyleIdx="3" presStyleCnt="4"/>
      <dgm:spPr/>
    </dgm:pt>
    <dgm:pt modelId="{326B6CDA-94CD-4C24-9E49-5672D5986833}" type="pres">
      <dgm:prSet presAssocID="{830FBFD1-5EF8-40B3-820F-94DFDA55B63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gel Face with Solid Fill"/>
        </a:ext>
      </dgm:extLst>
    </dgm:pt>
    <dgm:pt modelId="{B6AB22EC-B73C-442E-8413-D2A250916781}" type="pres">
      <dgm:prSet presAssocID="{830FBFD1-5EF8-40B3-820F-94DFDA55B63D}" presName="spaceRect" presStyleCnt="0"/>
      <dgm:spPr/>
    </dgm:pt>
    <dgm:pt modelId="{6F7FFDF2-B470-4BC5-99B3-AE5F5B9311B4}" type="pres">
      <dgm:prSet presAssocID="{830FBFD1-5EF8-40B3-820F-94DFDA55B63D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370010D8-3AF8-4DA3-A170-53B0290280CF}" type="presOf" srcId="{17DD5F0F-B348-4485-94A8-C1367C00BABA}" destId="{3EE29767-339B-415B-BB78-01E7F25B2FA2}" srcOrd="0" destOrd="0" presId="urn:microsoft.com/office/officeart/2018/2/layout/IconVerticalSolidList"/>
    <dgm:cxn modelId="{127E3E19-1A47-40B3-BA46-5C1C4505E6ED}" type="presOf" srcId="{E762731B-DCBD-428E-BF34-BD17EC140A9E}" destId="{548E48A7-4FEC-4C91-A38C-D7E865FFF91D}" srcOrd="0" destOrd="0" presId="urn:microsoft.com/office/officeart/2018/2/layout/IconVerticalSolidList"/>
    <dgm:cxn modelId="{970E2572-1976-4F56-B071-9AF84F9568F7}" type="presOf" srcId="{830FBFD1-5EF8-40B3-820F-94DFDA55B63D}" destId="{6F7FFDF2-B470-4BC5-99B3-AE5F5B9311B4}" srcOrd="0" destOrd="0" presId="urn:microsoft.com/office/officeart/2018/2/layout/IconVerticalSolidList"/>
    <dgm:cxn modelId="{ADA8C34E-8A8B-4DD2-8839-486A2892C368}" srcId="{831C3653-E4F1-4C9E-AA9D-759D9590B281}" destId="{830FBFD1-5EF8-40B3-820F-94DFDA55B63D}" srcOrd="3" destOrd="0" parTransId="{F98D89BA-A996-42B1-BC41-40D4ABEB52E4}" sibTransId="{FA079258-0E2D-4B1A-B83F-D3103BA14FCF}"/>
    <dgm:cxn modelId="{A9123CCF-18BB-4F19-8A47-C237C77D7425}" type="presOf" srcId="{BF71DF18-D59F-4CF0-8621-637136296355}" destId="{B7C563E4-B919-461A-A453-833D4A3DFC33}" srcOrd="0" destOrd="0" presId="urn:microsoft.com/office/officeart/2018/2/layout/IconVerticalSolidList"/>
    <dgm:cxn modelId="{37C73719-99BB-4A71-AA7A-DB4B8100982A}" srcId="{831C3653-E4F1-4C9E-AA9D-759D9590B281}" destId="{17DD5F0F-B348-4485-94A8-C1367C00BABA}" srcOrd="2" destOrd="0" parTransId="{0270FB6A-4EBA-4405-8D13-1868CCA29DC2}" sibTransId="{5613B2E3-D830-41DF-A9FD-5F610990E7BB}"/>
    <dgm:cxn modelId="{E839DED0-A748-4B97-A293-774750AC76EC}" srcId="{831C3653-E4F1-4C9E-AA9D-759D9590B281}" destId="{E762731B-DCBD-428E-BF34-BD17EC140A9E}" srcOrd="0" destOrd="0" parTransId="{8B753D10-8FA2-4DE2-877A-6E6C7C8399CA}" sibTransId="{0C00A0E5-387F-4526-AD4C-21FF89DCFB93}"/>
    <dgm:cxn modelId="{4FFF05A8-7E25-42D9-A370-E9ED5975AE0A}" type="presOf" srcId="{831C3653-E4F1-4C9E-AA9D-759D9590B281}" destId="{BB128E28-2524-4247-A385-D192EC8BEF97}" srcOrd="0" destOrd="0" presId="urn:microsoft.com/office/officeart/2018/2/layout/IconVerticalSolidList"/>
    <dgm:cxn modelId="{A6E8F6C1-9A14-40AA-8238-62EB8026A38C}" srcId="{831C3653-E4F1-4C9E-AA9D-759D9590B281}" destId="{BF71DF18-D59F-4CF0-8621-637136296355}" srcOrd="1" destOrd="0" parTransId="{1ECD34E1-1F50-4B19-AED6-B37A8F79C731}" sibTransId="{976C0794-B97A-4DAC-B4D2-8DFA39677DD5}"/>
    <dgm:cxn modelId="{EC33C652-6DB8-4461-A6A3-E273FED36B84}" type="presParOf" srcId="{BB128E28-2524-4247-A385-D192EC8BEF97}" destId="{9DF2C308-5FAC-4E49-85FD-5C5DFEBC9B9A}" srcOrd="0" destOrd="0" presId="urn:microsoft.com/office/officeart/2018/2/layout/IconVerticalSolidList"/>
    <dgm:cxn modelId="{B2604FD8-2AB1-4B4A-964D-7CB2D5E21EB1}" type="presParOf" srcId="{9DF2C308-5FAC-4E49-85FD-5C5DFEBC9B9A}" destId="{F34BF8D1-6E7A-4D3C-BC1B-26288F9C612C}" srcOrd="0" destOrd="0" presId="urn:microsoft.com/office/officeart/2018/2/layout/IconVerticalSolidList"/>
    <dgm:cxn modelId="{0F503632-D0A6-4C1C-9F7E-2FBFCA31F491}" type="presParOf" srcId="{9DF2C308-5FAC-4E49-85FD-5C5DFEBC9B9A}" destId="{FE4A2FBD-4471-42F2-9243-5BF32BFC044E}" srcOrd="1" destOrd="0" presId="urn:microsoft.com/office/officeart/2018/2/layout/IconVerticalSolidList"/>
    <dgm:cxn modelId="{438203DD-504D-4F60-B70E-BE7266031C7D}" type="presParOf" srcId="{9DF2C308-5FAC-4E49-85FD-5C5DFEBC9B9A}" destId="{384D5F8B-D7A0-4660-BBD8-05D68482C3F8}" srcOrd="2" destOrd="0" presId="urn:microsoft.com/office/officeart/2018/2/layout/IconVerticalSolidList"/>
    <dgm:cxn modelId="{E4138724-E78A-41C9-8537-2898DA6FE3DA}" type="presParOf" srcId="{9DF2C308-5FAC-4E49-85FD-5C5DFEBC9B9A}" destId="{548E48A7-4FEC-4C91-A38C-D7E865FFF91D}" srcOrd="3" destOrd="0" presId="urn:microsoft.com/office/officeart/2018/2/layout/IconVerticalSolidList"/>
    <dgm:cxn modelId="{F33AB7BB-3C23-4ECC-8CA3-EBFDC01C48F1}" type="presParOf" srcId="{BB128E28-2524-4247-A385-D192EC8BEF97}" destId="{9F67730B-45BD-4F33-8F2F-F93CA4E2B7F6}" srcOrd="1" destOrd="0" presId="urn:microsoft.com/office/officeart/2018/2/layout/IconVerticalSolidList"/>
    <dgm:cxn modelId="{0437CA51-D68C-4DC8-99D2-38FA989D1AC8}" type="presParOf" srcId="{BB128E28-2524-4247-A385-D192EC8BEF97}" destId="{77BA13D8-A2B5-4873-8C28-D58EC07ADCDE}" srcOrd="2" destOrd="0" presId="urn:microsoft.com/office/officeart/2018/2/layout/IconVerticalSolidList"/>
    <dgm:cxn modelId="{66303E78-D6F5-4243-B4E3-2CF0EB46EE8C}" type="presParOf" srcId="{77BA13D8-A2B5-4873-8C28-D58EC07ADCDE}" destId="{64F81C54-8FD7-4E64-AF18-E863F92CC218}" srcOrd="0" destOrd="0" presId="urn:microsoft.com/office/officeart/2018/2/layout/IconVerticalSolidList"/>
    <dgm:cxn modelId="{696D327A-6835-4D7E-B483-8DFE24B0E068}" type="presParOf" srcId="{77BA13D8-A2B5-4873-8C28-D58EC07ADCDE}" destId="{62905223-49C1-4CCB-886C-790F31D36DF4}" srcOrd="1" destOrd="0" presId="urn:microsoft.com/office/officeart/2018/2/layout/IconVerticalSolidList"/>
    <dgm:cxn modelId="{9E46CAE4-28B9-4B43-96DE-55C797EDEF1E}" type="presParOf" srcId="{77BA13D8-A2B5-4873-8C28-D58EC07ADCDE}" destId="{2438F6A0-72D3-4C14-954F-88AC12D9016F}" srcOrd="2" destOrd="0" presId="urn:microsoft.com/office/officeart/2018/2/layout/IconVerticalSolidList"/>
    <dgm:cxn modelId="{10FDA2DA-1C2E-4D1D-A19B-91C1FA19B30E}" type="presParOf" srcId="{77BA13D8-A2B5-4873-8C28-D58EC07ADCDE}" destId="{B7C563E4-B919-461A-A453-833D4A3DFC33}" srcOrd="3" destOrd="0" presId="urn:microsoft.com/office/officeart/2018/2/layout/IconVerticalSolidList"/>
    <dgm:cxn modelId="{88A16AE8-974A-4823-AA55-2DDA18CA93C8}" type="presParOf" srcId="{BB128E28-2524-4247-A385-D192EC8BEF97}" destId="{3C877982-2FDA-4A87-808F-51F45E1F99CF}" srcOrd="3" destOrd="0" presId="urn:microsoft.com/office/officeart/2018/2/layout/IconVerticalSolidList"/>
    <dgm:cxn modelId="{84A0155E-9E57-484B-B624-27C89D3491CE}" type="presParOf" srcId="{BB128E28-2524-4247-A385-D192EC8BEF97}" destId="{E3BF70DE-8C36-4AAD-9D90-556A999333FD}" srcOrd="4" destOrd="0" presId="urn:microsoft.com/office/officeart/2018/2/layout/IconVerticalSolidList"/>
    <dgm:cxn modelId="{22CFEE82-C607-4A7F-A452-B6C445A1108B}" type="presParOf" srcId="{E3BF70DE-8C36-4AAD-9D90-556A999333FD}" destId="{9DD3B74B-14D4-4AD7-9503-4BBFC7119E6D}" srcOrd="0" destOrd="0" presId="urn:microsoft.com/office/officeart/2018/2/layout/IconVerticalSolidList"/>
    <dgm:cxn modelId="{9298749D-E993-4F35-ADF5-56F25B68918D}" type="presParOf" srcId="{E3BF70DE-8C36-4AAD-9D90-556A999333FD}" destId="{B1F093D0-103D-4179-80E1-CA0B0A8933CC}" srcOrd="1" destOrd="0" presId="urn:microsoft.com/office/officeart/2018/2/layout/IconVerticalSolidList"/>
    <dgm:cxn modelId="{9989177F-B617-48E7-B82B-EE844730377D}" type="presParOf" srcId="{E3BF70DE-8C36-4AAD-9D90-556A999333FD}" destId="{B67465B7-BC2F-499A-975C-DBF3FA4F1084}" srcOrd="2" destOrd="0" presId="urn:microsoft.com/office/officeart/2018/2/layout/IconVerticalSolidList"/>
    <dgm:cxn modelId="{3C13013B-16AD-4983-AC89-4BF3F7CBC8C9}" type="presParOf" srcId="{E3BF70DE-8C36-4AAD-9D90-556A999333FD}" destId="{3EE29767-339B-415B-BB78-01E7F25B2FA2}" srcOrd="3" destOrd="0" presId="urn:microsoft.com/office/officeart/2018/2/layout/IconVerticalSolidList"/>
    <dgm:cxn modelId="{326FFD55-7AD9-400C-A8E6-17ECC85B50F2}" type="presParOf" srcId="{BB128E28-2524-4247-A385-D192EC8BEF97}" destId="{55505BAD-0BC0-423B-8137-C93F0FEE8929}" srcOrd="5" destOrd="0" presId="urn:microsoft.com/office/officeart/2018/2/layout/IconVerticalSolidList"/>
    <dgm:cxn modelId="{83055EAB-A0F4-49EA-AAE3-ADFB9E83CA07}" type="presParOf" srcId="{BB128E28-2524-4247-A385-D192EC8BEF97}" destId="{BDACF776-28C7-41C6-A7D5-AB7D7E1FFDDE}" srcOrd="6" destOrd="0" presId="urn:microsoft.com/office/officeart/2018/2/layout/IconVerticalSolidList"/>
    <dgm:cxn modelId="{8FEBC74C-9FAE-4417-B11F-F1B347308055}" type="presParOf" srcId="{BDACF776-28C7-41C6-A7D5-AB7D7E1FFDDE}" destId="{77EA2520-BA7C-48D6-8843-7E907E89504D}" srcOrd="0" destOrd="0" presId="urn:microsoft.com/office/officeart/2018/2/layout/IconVerticalSolidList"/>
    <dgm:cxn modelId="{9EE2084A-A955-4F96-9C72-775F55DF5BA6}" type="presParOf" srcId="{BDACF776-28C7-41C6-A7D5-AB7D7E1FFDDE}" destId="{326B6CDA-94CD-4C24-9E49-5672D5986833}" srcOrd="1" destOrd="0" presId="urn:microsoft.com/office/officeart/2018/2/layout/IconVerticalSolidList"/>
    <dgm:cxn modelId="{3A73555B-EFBE-4851-B2A6-B476817C87FF}" type="presParOf" srcId="{BDACF776-28C7-41C6-A7D5-AB7D7E1FFDDE}" destId="{B6AB22EC-B73C-442E-8413-D2A250916781}" srcOrd="2" destOrd="0" presId="urn:microsoft.com/office/officeart/2018/2/layout/IconVerticalSolidList"/>
    <dgm:cxn modelId="{2882556C-1CB0-4F3B-92C1-C94E9D8F84F9}" type="presParOf" srcId="{BDACF776-28C7-41C6-A7D5-AB7D7E1FFDDE}" destId="{6F7FFDF2-B470-4BC5-99B3-AE5F5B9311B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EDE1DA-9AED-4419-A949-2E32B2F48739}">
      <dsp:nvSpPr>
        <dsp:cNvPr id="0" name=""/>
        <dsp:cNvSpPr/>
      </dsp:nvSpPr>
      <dsp:spPr>
        <a:xfrm>
          <a:off x="0" y="566"/>
          <a:ext cx="5913437" cy="132455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74533D-02F3-4C8A-8578-7711A92D5602}">
      <dsp:nvSpPr>
        <dsp:cNvPr id="0" name=""/>
        <dsp:cNvSpPr/>
      </dsp:nvSpPr>
      <dsp:spPr>
        <a:xfrm>
          <a:off x="400679" y="298591"/>
          <a:ext cx="728507" cy="7285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CBFD68-7885-44B7-8931-E28F4BDC4F05}">
      <dsp:nvSpPr>
        <dsp:cNvPr id="0" name=""/>
        <dsp:cNvSpPr/>
      </dsp:nvSpPr>
      <dsp:spPr>
        <a:xfrm>
          <a:off x="1529865" y="566"/>
          <a:ext cx="4383571" cy="132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82" tIns="140182" rIns="140182" bIns="140182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/>
            <a:t>Korzystaj z relacji z nauczycielem- rozmawiaj z nim o niepewnościach, potrzebach, oczekiwaniach</a:t>
          </a:r>
          <a:endParaRPr lang="en-US" sz="2200" kern="1200"/>
        </a:p>
      </dsp:txBody>
      <dsp:txXfrm>
        <a:off x="1529865" y="566"/>
        <a:ext cx="4383571" cy="1324558"/>
      </dsp:txXfrm>
    </dsp:sp>
    <dsp:sp modelId="{ABA48C1C-EEF2-4C14-A096-89550D0A8FAF}">
      <dsp:nvSpPr>
        <dsp:cNvPr id="0" name=""/>
        <dsp:cNvSpPr/>
      </dsp:nvSpPr>
      <dsp:spPr>
        <a:xfrm>
          <a:off x="0" y="1656264"/>
          <a:ext cx="5913437" cy="132455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ABD37C-159C-46E1-8702-74ECE0D55B1F}">
      <dsp:nvSpPr>
        <dsp:cNvPr id="0" name=""/>
        <dsp:cNvSpPr/>
      </dsp:nvSpPr>
      <dsp:spPr>
        <a:xfrm>
          <a:off x="400679" y="1954290"/>
          <a:ext cx="728507" cy="7285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78AA9-07D9-429F-8C9A-E746AAA652EA}">
      <dsp:nvSpPr>
        <dsp:cNvPr id="0" name=""/>
        <dsp:cNvSpPr/>
      </dsp:nvSpPr>
      <dsp:spPr>
        <a:xfrm>
          <a:off x="1529865" y="1656264"/>
          <a:ext cx="4383571" cy="132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82" tIns="140182" rIns="140182" bIns="140182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/>
            <a:t>Rozmawiaj o emocjach, staraj się zrozumieć doświadczenia, które spotykasz na swojej drodze</a:t>
          </a:r>
          <a:endParaRPr lang="en-US" sz="2200" kern="1200"/>
        </a:p>
      </dsp:txBody>
      <dsp:txXfrm>
        <a:off x="1529865" y="1656264"/>
        <a:ext cx="4383571" cy="1324558"/>
      </dsp:txXfrm>
    </dsp:sp>
    <dsp:sp modelId="{B9C3C495-A100-49E5-918A-D3A1DA5A92C7}">
      <dsp:nvSpPr>
        <dsp:cNvPr id="0" name=""/>
        <dsp:cNvSpPr/>
      </dsp:nvSpPr>
      <dsp:spPr>
        <a:xfrm>
          <a:off x="0" y="3311963"/>
          <a:ext cx="5913437" cy="132455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EBDBB6-D7ED-4FDD-A7F3-093D942F7321}">
      <dsp:nvSpPr>
        <dsp:cNvPr id="0" name=""/>
        <dsp:cNvSpPr/>
      </dsp:nvSpPr>
      <dsp:spPr>
        <a:xfrm>
          <a:off x="400679" y="3609988"/>
          <a:ext cx="728507" cy="7285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7D4CEE-2E01-4CA1-B933-4E0F0314A11B}">
      <dsp:nvSpPr>
        <dsp:cNvPr id="0" name=""/>
        <dsp:cNvSpPr/>
      </dsp:nvSpPr>
      <dsp:spPr>
        <a:xfrm>
          <a:off x="1529865" y="3311963"/>
          <a:ext cx="4383571" cy="1324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182" tIns="140182" rIns="140182" bIns="140182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/>
            <a:t>Ucz się na błędach</a:t>
          </a:r>
          <a:endParaRPr lang="en-US" sz="2200" kern="1200"/>
        </a:p>
      </dsp:txBody>
      <dsp:txXfrm>
        <a:off x="1529865" y="3311963"/>
        <a:ext cx="4383571" cy="13245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C3A04-4340-4095-B07A-A0CC14C00067}">
      <dsp:nvSpPr>
        <dsp:cNvPr id="0" name=""/>
        <dsp:cNvSpPr/>
      </dsp:nvSpPr>
      <dsp:spPr>
        <a:xfrm>
          <a:off x="639687" y="177247"/>
          <a:ext cx="1715625" cy="17156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FF5A9A-0EA0-4BA9-86ED-4B56D82CCE45}">
      <dsp:nvSpPr>
        <dsp:cNvPr id="0" name=""/>
        <dsp:cNvSpPr/>
      </dsp:nvSpPr>
      <dsp:spPr>
        <a:xfrm>
          <a:off x="1005312" y="542872"/>
          <a:ext cx="984375" cy="9843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EE2CAD-56BE-4988-ABF8-58B50EEEF68F}">
      <dsp:nvSpPr>
        <dsp:cNvPr id="0" name=""/>
        <dsp:cNvSpPr/>
      </dsp:nvSpPr>
      <dsp:spPr>
        <a:xfrm>
          <a:off x="91250" y="2427247"/>
          <a:ext cx="281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pl-PL" sz="1700" kern="1200"/>
            <a:t>Staraj się rozumieć swoje zachowania, wybory</a:t>
          </a:r>
          <a:endParaRPr lang="en-US" sz="1700" kern="1200"/>
        </a:p>
      </dsp:txBody>
      <dsp:txXfrm>
        <a:off x="91250" y="2427247"/>
        <a:ext cx="2812500" cy="720000"/>
      </dsp:txXfrm>
    </dsp:sp>
    <dsp:sp modelId="{F615521F-1D44-401A-97D3-CAE7B2D42D67}">
      <dsp:nvSpPr>
        <dsp:cNvPr id="0" name=""/>
        <dsp:cNvSpPr/>
      </dsp:nvSpPr>
      <dsp:spPr>
        <a:xfrm>
          <a:off x="3944375" y="177247"/>
          <a:ext cx="1715625" cy="17156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909305-FD9E-4E12-8D0D-49C56C6F9162}">
      <dsp:nvSpPr>
        <dsp:cNvPr id="0" name=""/>
        <dsp:cNvSpPr/>
      </dsp:nvSpPr>
      <dsp:spPr>
        <a:xfrm>
          <a:off x="4310000" y="542872"/>
          <a:ext cx="984375" cy="9843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365648-266D-4FE2-A625-72DBE2C6847F}">
      <dsp:nvSpPr>
        <dsp:cNvPr id="0" name=""/>
        <dsp:cNvSpPr/>
      </dsp:nvSpPr>
      <dsp:spPr>
        <a:xfrm>
          <a:off x="3395937" y="2427247"/>
          <a:ext cx="281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pl-PL" sz="1700" kern="1200"/>
            <a:t>Rozpoznaj swój potencjał i talenty</a:t>
          </a:r>
          <a:endParaRPr lang="en-US" sz="1700" kern="1200"/>
        </a:p>
      </dsp:txBody>
      <dsp:txXfrm>
        <a:off x="3395937" y="2427247"/>
        <a:ext cx="2812500" cy="720000"/>
      </dsp:txXfrm>
    </dsp:sp>
    <dsp:sp modelId="{D41E9812-DA77-4C92-9F6B-F35A7EA8D37A}">
      <dsp:nvSpPr>
        <dsp:cNvPr id="0" name=""/>
        <dsp:cNvSpPr/>
      </dsp:nvSpPr>
      <dsp:spPr>
        <a:xfrm>
          <a:off x="7249062" y="177247"/>
          <a:ext cx="1715625" cy="17156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5947B9-8018-40A4-8BFC-E6AF3E4385F2}">
      <dsp:nvSpPr>
        <dsp:cNvPr id="0" name=""/>
        <dsp:cNvSpPr/>
      </dsp:nvSpPr>
      <dsp:spPr>
        <a:xfrm>
          <a:off x="7614687" y="542872"/>
          <a:ext cx="984375" cy="9843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0FCE0-0F4F-4AD4-857B-C90DDFB15167}">
      <dsp:nvSpPr>
        <dsp:cNvPr id="0" name=""/>
        <dsp:cNvSpPr/>
      </dsp:nvSpPr>
      <dsp:spPr>
        <a:xfrm>
          <a:off x="6700625" y="2427247"/>
          <a:ext cx="281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pl-PL" sz="1700" kern="1200"/>
            <a:t>Rozwijaj uzdolnienia i ciesz się z sukcesów</a:t>
          </a:r>
          <a:endParaRPr lang="en-US" sz="1700" kern="1200"/>
        </a:p>
      </dsp:txBody>
      <dsp:txXfrm>
        <a:off x="6700625" y="2427247"/>
        <a:ext cx="28125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0E4A3-A194-4668-A09B-FDDFD8C83168}">
      <dsp:nvSpPr>
        <dsp:cNvPr id="0" name=""/>
        <dsp:cNvSpPr/>
      </dsp:nvSpPr>
      <dsp:spPr>
        <a:xfrm>
          <a:off x="0" y="1924"/>
          <a:ext cx="5913437" cy="9754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702239-CE69-4148-8756-7648B5D88514}">
      <dsp:nvSpPr>
        <dsp:cNvPr id="0" name=""/>
        <dsp:cNvSpPr/>
      </dsp:nvSpPr>
      <dsp:spPr>
        <a:xfrm>
          <a:off x="295064" y="221393"/>
          <a:ext cx="536480" cy="5364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D27D0-B941-44D5-9B8B-3114C38C4036}">
      <dsp:nvSpPr>
        <dsp:cNvPr id="0" name=""/>
        <dsp:cNvSpPr/>
      </dsp:nvSpPr>
      <dsp:spPr>
        <a:xfrm>
          <a:off x="1126608" y="1924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/>
            <a:t>Wartości wyznaczają kierunek naszych działań</a:t>
          </a:r>
          <a:endParaRPr lang="en-US" sz="2000" kern="1200"/>
        </a:p>
      </dsp:txBody>
      <dsp:txXfrm>
        <a:off x="1126608" y="1924"/>
        <a:ext cx="4786828" cy="975418"/>
      </dsp:txXfrm>
    </dsp:sp>
    <dsp:sp modelId="{30E79C0F-55BB-491D-8340-25260A2394A4}">
      <dsp:nvSpPr>
        <dsp:cNvPr id="0" name=""/>
        <dsp:cNvSpPr/>
      </dsp:nvSpPr>
      <dsp:spPr>
        <a:xfrm>
          <a:off x="0" y="1221197"/>
          <a:ext cx="5913437" cy="9754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08CDB0-EF82-4259-A2EA-EE1DA6BD7B9A}">
      <dsp:nvSpPr>
        <dsp:cNvPr id="0" name=""/>
        <dsp:cNvSpPr/>
      </dsp:nvSpPr>
      <dsp:spPr>
        <a:xfrm>
          <a:off x="295064" y="1440667"/>
          <a:ext cx="536480" cy="5364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9741F1-BFE8-45CA-B407-2613DF189B46}">
      <dsp:nvSpPr>
        <dsp:cNvPr id="0" name=""/>
        <dsp:cNvSpPr/>
      </dsp:nvSpPr>
      <dsp:spPr>
        <a:xfrm>
          <a:off x="1126608" y="1221197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/>
            <a:t>Robimy to, w czym widzimy sens</a:t>
          </a:r>
          <a:endParaRPr lang="en-US" sz="2000" kern="1200"/>
        </a:p>
      </dsp:txBody>
      <dsp:txXfrm>
        <a:off x="1126608" y="1221197"/>
        <a:ext cx="4786828" cy="975418"/>
      </dsp:txXfrm>
    </dsp:sp>
    <dsp:sp modelId="{CEA33086-57E0-4CA2-B855-2A9DDD1BA2DC}">
      <dsp:nvSpPr>
        <dsp:cNvPr id="0" name=""/>
        <dsp:cNvSpPr/>
      </dsp:nvSpPr>
      <dsp:spPr>
        <a:xfrm>
          <a:off x="0" y="2440471"/>
          <a:ext cx="5913437" cy="9754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51E7D7-B55C-4959-9B8E-F2EE5ABB28F8}">
      <dsp:nvSpPr>
        <dsp:cNvPr id="0" name=""/>
        <dsp:cNvSpPr/>
      </dsp:nvSpPr>
      <dsp:spPr>
        <a:xfrm>
          <a:off x="295064" y="2659940"/>
          <a:ext cx="536480" cy="5364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EF8695-9B6C-4390-8B92-387D256F66DC}">
      <dsp:nvSpPr>
        <dsp:cNvPr id="0" name=""/>
        <dsp:cNvSpPr/>
      </dsp:nvSpPr>
      <dsp:spPr>
        <a:xfrm>
          <a:off x="1126608" y="2440471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/>
            <a:t>Działaj prospołecznie, nastaw się na dobro innego człowieka i swojej wspólnoty</a:t>
          </a:r>
          <a:endParaRPr lang="en-US" sz="2000" kern="1200"/>
        </a:p>
      </dsp:txBody>
      <dsp:txXfrm>
        <a:off x="1126608" y="2440471"/>
        <a:ext cx="4786828" cy="975418"/>
      </dsp:txXfrm>
    </dsp:sp>
    <dsp:sp modelId="{8664B082-B89F-49B4-83A3-06CE2DACABCE}">
      <dsp:nvSpPr>
        <dsp:cNvPr id="0" name=""/>
        <dsp:cNvSpPr/>
      </dsp:nvSpPr>
      <dsp:spPr>
        <a:xfrm>
          <a:off x="0" y="3659744"/>
          <a:ext cx="5913437" cy="97541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5CA2A-0452-4AE7-BE7D-DF8A06993A89}">
      <dsp:nvSpPr>
        <dsp:cNvPr id="0" name=""/>
        <dsp:cNvSpPr/>
      </dsp:nvSpPr>
      <dsp:spPr>
        <a:xfrm>
          <a:off x="295064" y="3879213"/>
          <a:ext cx="536480" cy="5364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14F3D2-DE82-403F-85F0-903052842043}">
      <dsp:nvSpPr>
        <dsp:cNvPr id="0" name=""/>
        <dsp:cNvSpPr/>
      </dsp:nvSpPr>
      <dsp:spPr>
        <a:xfrm>
          <a:off x="1126608" y="3659744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/>
            <a:t>Stawiaj sobie wymierne cele, planuj etapy realizacji i wyciągaj wnioski po zdobyciu celu</a:t>
          </a:r>
          <a:endParaRPr lang="en-US" sz="2000" kern="1200"/>
        </a:p>
      </dsp:txBody>
      <dsp:txXfrm>
        <a:off x="1126608" y="3659744"/>
        <a:ext cx="4786828" cy="9754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D51AB-80B8-4518-AC9A-E7CF6DC9A873}">
      <dsp:nvSpPr>
        <dsp:cNvPr id="0" name=""/>
        <dsp:cNvSpPr/>
      </dsp:nvSpPr>
      <dsp:spPr>
        <a:xfrm>
          <a:off x="1172" y="138496"/>
          <a:ext cx="4115155" cy="26131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9B0267-045A-4034-B548-480A175D7B41}">
      <dsp:nvSpPr>
        <dsp:cNvPr id="0" name=""/>
        <dsp:cNvSpPr/>
      </dsp:nvSpPr>
      <dsp:spPr>
        <a:xfrm>
          <a:off x="458411" y="572873"/>
          <a:ext cx="4115155" cy="2613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/>
            <a:t>Próbuję, nie poddaję się, działam pomimo niepowodzeń</a:t>
          </a:r>
          <a:endParaRPr lang="en-US" sz="3200" kern="1200"/>
        </a:p>
      </dsp:txBody>
      <dsp:txXfrm>
        <a:off x="534947" y="649409"/>
        <a:ext cx="3962083" cy="2460051"/>
      </dsp:txXfrm>
    </dsp:sp>
    <dsp:sp modelId="{E79F2955-690A-4329-82EB-6864AB6CB2A4}">
      <dsp:nvSpPr>
        <dsp:cNvPr id="0" name=""/>
        <dsp:cNvSpPr/>
      </dsp:nvSpPr>
      <dsp:spPr>
        <a:xfrm>
          <a:off x="5030807" y="138496"/>
          <a:ext cx="4115155" cy="26131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546924-07E9-4C24-805E-CB2F8BA70603}">
      <dsp:nvSpPr>
        <dsp:cNvPr id="0" name=""/>
        <dsp:cNvSpPr/>
      </dsp:nvSpPr>
      <dsp:spPr>
        <a:xfrm>
          <a:off x="5488046" y="572873"/>
          <a:ext cx="4115155" cy="2613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/>
            <a:t>Nie boję się błędów, uczę się, nie wiem wszystkiego, mogę się mylić- mam szanse poprawy</a:t>
          </a:r>
          <a:endParaRPr lang="en-US" sz="3200" kern="1200"/>
        </a:p>
      </dsp:txBody>
      <dsp:txXfrm>
        <a:off x="5564582" y="649409"/>
        <a:ext cx="3962083" cy="24600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BF8D1-6E7A-4D3C-BC1B-26288F9C612C}">
      <dsp:nvSpPr>
        <dsp:cNvPr id="0" name=""/>
        <dsp:cNvSpPr/>
      </dsp:nvSpPr>
      <dsp:spPr>
        <a:xfrm>
          <a:off x="0" y="1924"/>
          <a:ext cx="5913437" cy="9754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4A2FBD-4471-42F2-9243-5BF32BFC044E}">
      <dsp:nvSpPr>
        <dsp:cNvPr id="0" name=""/>
        <dsp:cNvSpPr/>
      </dsp:nvSpPr>
      <dsp:spPr>
        <a:xfrm>
          <a:off x="295064" y="221393"/>
          <a:ext cx="536480" cy="5364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E48A7-4FEC-4C91-A38C-D7E865FFF91D}">
      <dsp:nvSpPr>
        <dsp:cNvPr id="0" name=""/>
        <dsp:cNvSpPr/>
      </dsp:nvSpPr>
      <dsp:spPr>
        <a:xfrm>
          <a:off x="1126608" y="1924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/>
            <a:t>Zastanawiam się, co mówi mi informacja zwrotna o moim działaniu</a:t>
          </a:r>
          <a:endParaRPr lang="en-US" sz="1800" kern="1200"/>
        </a:p>
      </dsp:txBody>
      <dsp:txXfrm>
        <a:off x="1126608" y="1924"/>
        <a:ext cx="4786828" cy="975418"/>
      </dsp:txXfrm>
    </dsp:sp>
    <dsp:sp modelId="{64F81C54-8FD7-4E64-AF18-E863F92CC218}">
      <dsp:nvSpPr>
        <dsp:cNvPr id="0" name=""/>
        <dsp:cNvSpPr/>
      </dsp:nvSpPr>
      <dsp:spPr>
        <a:xfrm>
          <a:off x="0" y="1221197"/>
          <a:ext cx="5913437" cy="9754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905223-49C1-4CCB-886C-790F31D36DF4}">
      <dsp:nvSpPr>
        <dsp:cNvPr id="0" name=""/>
        <dsp:cNvSpPr/>
      </dsp:nvSpPr>
      <dsp:spPr>
        <a:xfrm>
          <a:off x="295064" y="1440667"/>
          <a:ext cx="536480" cy="5364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C563E4-B919-461A-A453-833D4A3DFC33}">
      <dsp:nvSpPr>
        <dsp:cNvPr id="0" name=""/>
        <dsp:cNvSpPr/>
      </dsp:nvSpPr>
      <dsp:spPr>
        <a:xfrm>
          <a:off x="1126608" y="1221197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/>
            <a:t>Nie oczekuję tylko pochwał</a:t>
          </a:r>
          <a:endParaRPr lang="en-US" sz="1800" kern="1200"/>
        </a:p>
      </dsp:txBody>
      <dsp:txXfrm>
        <a:off x="1126608" y="1221197"/>
        <a:ext cx="4786828" cy="975418"/>
      </dsp:txXfrm>
    </dsp:sp>
    <dsp:sp modelId="{9DD3B74B-14D4-4AD7-9503-4BBFC7119E6D}">
      <dsp:nvSpPr>
        <dsp:cNvPr id="0" name=""/>
        <dsp:cNvSpPr/>
      </dsp:nvSpPr>
      <dsp:spPr>
        <a:xfrm>
          <a:off x="0" y="2440471"/>
          <a:ext cx="5913437" cy="9754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F093D0-103D-4179-80E1-CA0B0A8933CC}">
      <dsp:nvSpPr>
        <dsp:cNvPr id="0" name=""/>
        <dsp:cNvSpPr/>
      </dsp:nvSpPr>
      <dsp:spPr>
        <a:xfrm>
          <a:off x="295064" y="2659940"/>
          <a:ext cx="536480" cy="5364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E29767-339B-415B-BB78-01E7F25B2FA2}">
      <dsp:nvSpPr>
        <dsp:cNvPr id="0" name=""/>
        <dsp:cNvSpPr/>
      </dsp:nvSpPr>
      <dsp:spPr>
        <a:xfrm>
          <a:off x="1126608" y="2440471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/>
            <a:t>Wyciągam wnioski i w razie potrzeby zmieniam zachowanie lub sposoby realizacji celów</a:t>
          </a:r>
          <a:endParaRPr lang="en-US" sz="1800" kern="1200"/>
        </a:p>
      </dsp:txBody>
      <dsp:txXfrm>
        <a:off x="1126608" y="2440471"/>
        <a:ext cx="4786828" cy="975418"/>
      </dsp:txXfrm>
    </dsp:sp>
    <dsp:sp modelId="{77EA2520-BA7C-48D6-8843-7E907E89504D}">
      <dsp:nvSpPr>
        <dsp:cNvPr id="0" name=""/>
        <dsp:cNvSpPr/>
      </dsp:nvSpPr>
      <dsp:spPr>
        <a:xfrm>
          <a:off x="0" y="3659744"/>
          <a:ext cx="5913437" cy="97541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6B6CDA-94CD-4C24-9E49-5672D5986833}">
      <dsp:nvSpPr>
        <dsp:cNvPr id="0" name=""/>
        <dsp:cNvSpPr/>
      </dsp:nvSpPr>
      <dsp:spPr>
        <a:xfrm>
          <a:off x="295064" y="3879213"/>
          <a:ext cx="536480" cy="5364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7FFDF2-B470-4BC5-99B3-AE5F5B9311B4}">
      <dsp:nvSpPr>
        <dsp:cNvPr id="0" name=""/>
        <dsp:cNvSpPr/>
      </dsp:nvSpPr>
      <dsp:spPr>
        <a:xfrm>
          <a:off x="1126608" y="3659744"/>
          <a:ext cx="4786828" cy="975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2" tIns="103232" rIns="103232" bIns="103232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/>
            <a:t>Nie obrażam się, gdy słyszę pozytywną krytykę swojego zachowania lub pracy</a:t>
          </a:r>
          <a:endParaRPr lang="en-US" sz="1800" kern="1200"/>
        </a:p>
      </dsp:txBody>
      <dsp:txXfrm>
        <a:off x="1126608" y="3659744"/>
        <a:ext cx="4786828" cy="975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8C82-4A3E-4DF7-A9E8-DDE8DCD8A2D2}" type="datetimeFigureOut">
              <a:rPr lang="pl-PL" smtClean="0"/>
              <a:t>11.05.20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69F509D-AD20-4A21-85F3-33352A80EB48}" type="slidenum">
              <a:rPr lang="pl-PL" smtClean="0"/>
              <a:t>‹nr›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13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8C82-4A3E-4DF7-A9E8-DDE8DCD8A2D2}" type="datetimeFigureOut">
              <a:rPr lang="pl-PL" smtClean="0"/>
              <a:t>11.05.20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509D-AD20-4A21-85F3-33352A80EB48}" type="slidenum">
              <a:rPr lang="pl-PL" smtClean="0"/>
              <a:t>‹nr›</a:t>
            </a:fld>
            <a:endParaRPr lang="pl-P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13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8C82-4A3E-4DF7-A9E8-DDE8DCD8A2D2}" type="datetimeFigureOut">
              <a:rPr lang="pl-PL" smtClean="0"/>
              <a:t>11.05.20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509D-AD20-4A21-85F3-33352A80EB48}" type="slidenum">
              <a:rPr lang="pl-PL" smtClean="0"/>
              <a:t>‹nr›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57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8C82-4A3E-4DF7-A9E8-DDE8DCD8A2D2}" type="datetimeFigureOut">
              <a:rPr lang="pl-PL" smtClean="0"/>
              <a:t>11.05.20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509D-AD20-4A21-85F3-33352A80EB48}" type="slidenum">
              <a:rPr lang="pl-PL" smtClean="0"/>
              <a:t>‹nr›</a:t>
            </a:fld>
            <a:endParaRPr lang="pl-P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62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8C82-4A3E-4DF7-A9E8-DDE8DCD8A2D2}" type="datetimeFigureOut">
              <a:rPr lang="pl-PL" smtClean="0"/>
              <a:t>11.05.20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509D-AD20-4A21-85F3-33352A80EB48}" type="slidenum">
              <a:rPr lang="pl-PL" smtClean="0"/>
              <a:t>‹nr›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32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8C82-4A3E-4DF7-A9E8-DDE8DCD8A2D2}" type="datetimeFigureOut">
              <a:rPr lang="pl-PL" smtClean="0"/>
              <a:t>11.05.20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509D-AD20-4A21-85F3-33352A80EB48}" type="slidenum">
              <a:rPr lang="pl-PL" smtClean="0"/>
              <a:t>‹nr›</a:t>
            </a:fld>
            <a:endParaRPr lang="pl-P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01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8C82-4A3E-4DF7-A9E8-DDE8DCD8A2D2}" type="datetimeFigureOut">
              <a:rPr lang="pl-PL" smtClean="0"/>
              <a:t>11.05.20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509D-AD20-4A21-85F3-33352A80EB48}" type="slidenum">
              <a:rPr lang="pl-PL" smtClean="0"/>
              <a:t>‹nr›</a:t>
            </a:fld>
            <a:endParaRPr lang="pl-P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38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8C82-4A3E-4DF7-A9E8-DDE8DCD8A2D2}" type="datetimeFigureOut">
              <a:rPr lang="pl-PL" smtClean="0"/>
              <a:t>11.05.20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509D-AD20-4A21-85F3-33352A80EB48}" type="slidenum">
              <a:rPr lang="pl-PL" smtClean="0"/>
              <a:t>‹nr›</a:t>
            </a:fld>
            <a:endParaRPr lang="pl-P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07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8C82-4A3E-4DF7-A9E8-DDE8DCD8A2D2}" type="datetimeFigureOut">
              <a:rPr lang="pl-PL" smtClean="0"/>
              <a:t>11.05.20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509D-AD20-4A21-85F3-33352A80EB4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53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8C82-4A3E-4DF7-A9E8-DDE8DCD8A2D2}" type="datetimeFigureOut">
              <a:rPr lang="pl-PL" smtClean="0"/>
              <a:t>11.05.20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509D-AD20-4A21-85F3-33352A80EB48}" type="slidenum">
              <a:rPr lang="pl-PL" smtClean="0"/>
              <a:t>‹nr›</a:t>
            </a:fld>
            <a:endParaRPr lang="pl-P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31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D318C82-4A3E-4DF7-A9E8-DDE8DCD8A2D2}" type="datetimeFigureOut">
              <a:rPr lang="pl-PL" smtClean="0"/>
              <a:t>11.05.20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509D-AD20-4A21-85F3-33352A80EB48}" type="slidenum">
              <a:rPr lang="pl-PL" smtClean="0"/>
              <a:t>‹nr›</a:t>
            </a:fld>
            <a:endParaRPr lang="pl-P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13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18C82-4A3E-4DF7-A9E8-DDE8DCD8A2D2}" type="datetimeFigureOut">
              <a:rPr lang="pl-PL" smtClean="0"/>
              <a:t>11.05.20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69F509D-AD20-4A21-85F3-33352A80EB48}" type="slidenum">
              <a:rPr lang="pl-PL" smtClean="0"/>
              <a:t>‹nr›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16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0CC7BB7-3D00-4980-BE7A-97D4B378D6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Motywacja – od czego zależy? Jak ją podtrzymywać?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745499BC-4137-4883-A980-A49A2F607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61112" y="4200939"/>
            <a:ext cx="6162261" cy="1948069"/>
          </a:xfrm>
        </p:spPr>
        <p:txBody>
          <a:bodyPr/>
          <a:lstStyle/>
          <a:p>
            <a:endParaRPr lang="pl-PL" dirty="0"/>
          </a:p>
          <a:p>
            <a:r>
              <a:rPr lang="pl-PL" dirty="0"/>
              <a:t>Azymut, 11.05.2020</a:t>
            </a:r>
          </a:p>
          <a:p>
            <a:r>
              <a:rPr lang="pl-PL" dirty="0"/>
              <a:t>Magdalena Wojciechowska</a:t>
            </a:r>
          </a:p>
        </p:txBody>
      </p:sp>
    </p:spTree>
    <p:extLst>
      <p:ext uri="{BB962C8B-B14F-4D97-AF65-F5344CB8AC3E}">
        <p14:creationId xmlns:p14="http://schemas.microsoft.com/office/powerpoint/2010/main" val="3499587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32D32A60-013B-47A8-8833-D242408091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E27932B-B694-4C4C-90D7-A0333A7C5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065BB80-C3DA-42C9-90C3-B2E9B6D6E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pl-PL" dirty="0"/>
              <a:t>O roli wartości i celów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9EBB0476-5CF0-4F44-8D68-5D42D7AEE4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A9DA474E-6B91-4200-840F-0257B2358A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DF63C9AD-AE6E-4512-8171-91612E84C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FE1A49CE-B63D-457A-A180-1C883E1A63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xmlns="" id="{BEBB3470-9652-496D-B8A2-9E3279A1AD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002100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5050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643B5D3-6B04-4106-9729-5285F6A2A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Nastawienie ma znaczenie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287CDDB-5595-4D79-8C9E-186B71E22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Ważne jest nasze przekonanie i myślenie na temat sukcesu i porażki</a:t>
            </a:r>
          </a:p>
          <a:p>
            <a:r>
              <a:rPr lang="pl-PL" dirty="0"/>
              <a:t>Osoby nastawione na trwałość interpretują swoje sukcesy jako wynik talentu i inteligencji, a porażka podkopuje ich samoocenę, powodują lęk</a:t>
            </a:r>
          </a:p>
          <a:p>
            <a:r>
              <a:rPr lang="pl-PL" dirty="0"/>
              <a:t>Osoby nastawione na rozwój wierzą, że mogą się zmieniać, uczyć i rozwijać. Wierzą, że sukces jest zależny od ich pracy , wysiłku i zaangażowania.  To motywuje do działań i pracy nad celami.</a:t>
            </a:r>
          </a:p>
          <a:p>
            <a:r>
              <a:rPr lang="pl-PL" dirty="0"/>
              <a:t>Mózg człowieka jest plastyczny- dzięki temu możemy się rozwijać i uczyć całe życie.</a:t>
            </a:r>
          </a:p>
        </p:txBody>
      </p:sp>
    </p:spTree>
    <p:extLst>
      <p:ext uri="{BB962C8B-B14F-4D97-AF65-F5344CB8AC3E}">
        <p14:creationId xmlns:p14="http://schemas.microsoft.com/office/powerpoint/2010/main" val="372156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146F69A-3F4F-46E2-97C6-9EC06009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pl-PL" dirty="0"/>
              <a:t>Kompetencje- wiem, że potrafię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xmlns="" id="{3C58ECFD-0CD8-4435-8821-30A3055796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01546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3450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32D32A60-013B-47A8-8833-D242408091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E27932B-B694-4C4C-90D7-A0333A7C5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B59DE74-3BEC-4090-9E7A-560417010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pl-PL" dirty="0"/>
              <a:t>Pochwała i krytyka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9EBB0476-5CF0-4F44-8D68-5D42D7AEE4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A9DA474E-6B91-4200-840F-0257B2358A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DF63C9AD-AE6E-4512-8171-91612E84C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FE1A49CE-B63D-457A-A180-1C883E1A63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xmlns="" id="{B8680E42-2B7C-4008-869B-FAF5057899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782381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20346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47EC85F-EE9F-425C-80C0-5AD61C711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Rozwój autonomii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C8E84AE-4C95-4BBD-A1B6-2A375A48E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Staram się być samodzielny</a:t>
            </a:r>
          </a:p>
          <a:p>
            <a:r>
              <a:rPr lang="pl-PL" dirty="0"/>
              <a:t>Biorę odpowiedzialność za moja pracę, ale i za jej brak</a:t>
            </a:r>
          </a:p>
          <a:p>
            <a:r>
              <a:rPr lang="pl-PL" dirty="0"/>
              <a:t>Staram się być sprawiedliwym sędzią dla siebie i tych, którzy mnie oceniają</a:t>
            </a:r>
          </a:p>
          <a:p>
            <a:r>
              <a:rPr lang="pl-PL" dirty="0"/>
              <a:t>Stale się doskonalę, jeśli cos nie przynosi rezultatów- zmieniam sposób realizowania celu, nie tkwię w błędnym kole</a:t>
            </a:r>
          </a:p>
        </p:txBody>
      </p:sp>
    </p:spTree>
    <p:extLst>
      <p:ext uri="{BB962C8B-B14F-4D97-AF65-F5344CB8AC3E}">
        <p14:creationId xmlns:p14="http://schemas.microsoft.com/office/powerpoint/2010/main" val="2846183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18652F0-0533-487D-B637-E713E72F1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Pozytywne emocje- paliwo motywacji wewnętrznej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8D4D456-912E-4967-AA63-2390951A4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Celem zarządzania emocjami nie jest wyeliminowanie emocji negatywnych</a:t>
            </a:r>
          </a:p>
          <a:p>
            <a:r>
              <a:rPr lang="pl-PL" dirty="0"/>
              <a:t>Celem jest generowanie emocji pozytywnych i skupianie się na nich</a:t>
            </a:r>
          </a:p>
          <a:p>
            <a:r>
              <a:rPr lang="pl-PL" dirty="0"/>
              <a:t>Pozytywne emocje budują zasoby, które pomagają rozwijać się naszemu potencjałowi (radość, wdzięczność, spokój, ciekawość, nadzieja i optymizm, duma, poczucie przynależności, inspiracje, miłość)</a:t>
            </a:r>
          </a:p>
          <a:p>
            <a:r>
              <a:rPr lang="pl-PL" dirty="0"/>
              <a:t>Pielęgnowanie tych emocji nie tylko wpływa na nasza motywację, ale pomaga budować relacje między ludźmi i wpływa na nasze zdrowie psychiczne</a:t>
            </a:r>
          </a:p>
        </p:txBody>
      </p:sp>
    </p:spTree>
    <p:extLst>
      <p:ext uri="{BB962C8B-B14F-4D97-AF65-F5344CB8AC3E}">
        <p14:creationId xmlns:p14="http://schemas.microsoft.com/office/powerpoint/2010/main" val="3550547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7">
            <a:extLst>
              <a:ext uri="{FF2B5EF4-FFF2-40B4-BE49-F238E27FC236}">
                <a16:creationId xmlns:a16="http://schemas.microsoft.com/office/drawing/2014/main" xmlns="" id="{08E7A6F0-5CD3-481E-B0F2-E7F99FE675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1290DF-4975-4FCD-8B8D-BBC86B8366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1D0FCFA-DE63-429D-B916-793B79EA4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2" y="1138228"/>
            <a:ext cx="3793685" cy="3858767"/>
          </a:xfrm>
        </p:spPr>
        <p:txBody>
          <a:bodyPr anchor="ctr">
            <a:normAutofit/>
          </a:bodyPr>
          <a:lstStyle/>
          <a:p>
            <a:r>
              <a:rPr lang="pl-PL" sz="3600"/>
              <a:t>Prawdziwa samoocena rodzi się z działania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7CA18A-A333-4DCB-842B-76827D2ECB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100021" y="638300"/>
            <a:ext cx="6409605" cy="4858625"/>
            <a:chOff x="7807230" y="2012810"/>
            <a:chExt cx="3251252" cy="34598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6E785FC3-CE7B-46F8-8C7A-EBBF001EDB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75069D9A-30C7-4159-880C-DD2BDC5100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9FE1511-6E1B-4F0E-8FF0-958527181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ymbol zastępczy zawartości 2">
            <a:extLst>
              <a:ext uri="{FF2B5EF4-FFF2-40B4-BE49-F238E27FC236}">
                <a16:creationId xmlns:a16="http://schemas.microsoft.com/office/drawing/2014/main" xmlns="" id="{218887BC-4618-4C35-ABE2-E7FD8F4E2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1138228"/>
            <a:ext cx="5440680" cy="3858768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pl-PL">
                <a:solidFill>
                  <a:srgbClr val="000000"/>
                </a:solidFill>
              </a:rPr>
              <a:t>Musimy działać, aby przekonać się, że potrafimy sobie z czymś poradzić</a:t>
            </a:r>
          </a:p>
          <a:p>
            <a:pPr>
              <a:lnSpc>
                <a:spcPct val="110000"/>
              </a:lnSpc>
            </a:pPr>
            <a:r>
              <a:rPr lang="pl-PL">
                <a:solidFill>
                  <a:srgbClr val="000000"/>
                </a:solidFill>
              </a:rPr>
              <a:t>Uczmy się panowania nad lękiem, niepewnością</a:t>
            </a:r>
          </a:p>
          <a:p>
            <a:pPr>
              <a:lnSpc>
                <a:spcPct val="110000"/>
              </a:lnSpc>
            </a:pPr>
            <a:r>
              <a:rPr lang="pl-PL">
                <a:solidFill>
                  <a:srgbClr val="000000"/>
                </a:solidFill>
              </a:rPr>
              <a:t>Jeśli jesteśmy w środowisku ludzi, którzy sprawiają, że boimy się próbować, działać- pomyślmy, czy nie warto tego zmienić. Musimy czuć się bezpieczni i akceptowani, aby móc się rozwijać.</a:t>
            </a:r>
          </a:p>
          <a:p>
            <a:pPr>
              <a:lnSpc>
                <a:spcPct val="110000"/>
              </a:lnSpc>
            </a:pPr>
            <a:r>
              <a:rPr lang="pl-PL">
                <a:solidFill>
                  <a:srgbClr val="000000"/>
                </a:solidFill>
              </a:rPr>
              <a:t>Jeśli nie rozumiemy siebie, mamy niska samoocenę – pracujmy nad zmianą tej sytuacji.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025CEF6D-5E98-4B5C-A10F-7459C1EEF1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05C73161-1E4E-4E6A-91B2-E885CF8FFB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887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EA1FCE26-EB50-4150-9667-201E55E00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                     Dwie motywacje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DBA4E4C3-6CAF-446C-B0ED-D9CD0E6621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zewnętrzna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5F9FC8BE-613F-460B-BB09-8F4D6BE8ED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Zachęty i naciski</a:t>
            </a:r>
          </a:p>
          <a:p>
            <a:r>
              <a:rPr lang="pl-PL" dirty="0"/>
              <a:t>Nagrody, kary, pochwały</a:t>
            </a:r>
          </a:p>
          <a:p>
            <a:r>
              <a:rPr lang="pl-PL" dirty="0"/>
              <a:t>Tablice motywacyjne</a:t>
            </a:r>
          </a:p>
          <a:p>
            <a:r>
              <a:rPr lang="pl-PL" dirty="0"/>
              <a:t>Oceny</a:t>
            </a:r>
          </a:p>
          <a:p>
            <a:r>
              <a:rPr lang="pl-PL" dirty="0"/>
              <a:t>Rywalizacja</a:t>
            </a:r>
          </a:p>
          <a:p>
            <a:endParaRPr lang="pl-PL" dirty="0"/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xmlns="" id="{4CE8285B-1C55-48FB-9E8F-E72FD33DB6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wewnętrzna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xmlns="" id="{DE8224C7-7244-4C6B-9526-2489B91C2EE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/>
              <a:t>Źródło w tobie</a:t>
            </a:r>
          </a:p>
          <a:p>
            <a:r>
              <a:rPr lang="pl-PL" dirty="0"/>
              <a:t>Wykonujesz czynność, bo sprawia ci przyjemność i jest interesująca</a:t>
            </a:r>
          </a:p>
          <a:p>
            <a:r>
              <a:rPr lang="pl-PL" dirty="0"/>
              <a:t>Czynności, które są dla ciebie ważne i stanowią wartość i sens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8173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ytuł 16">
            <a:extLst>
              <a:ext uri="{FF2B5EF4-FFF2-40B4-BE49-F238E27FC236}">
                <a16:creationId xmlns:a16="http://schemas.microsoft.com/office/drawing/2014/main" xmlns="" id="{E871B4B7-B45D-49BC-AEB8-C89954F5E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Skutki poszczególnych motywacji:</a:t>
            </a:r>
          </a:p>
        </p:txBody>
      </p:sp>
      <p:sp>
        <p:nvSpPr>
          <p:cNvPr id="18" name="Symbol zastępczy tekstu 17">
            <a:extLst>
              <a:ext uri="{FF2B5EF4-FFF2-40B4-BE49-F238E27FC236}">
                <a16:creationId xmlns:a16="http://schemas.microsoft.com/office/drawing/2014/main" xmlns="" id="{EF4C391F-706C-46F1-877D-7D96D6DE7B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wewnętrznej</a:t>
            </a:r>
          </a:p>
        </p:txBody>
      </p:sp>
      <p:sp>
        <p:nvSpPr>
          <p:cNvPr id="19" name="Symbol zastępczy zawartości 18">
            <a:extLst>
              <a:ext uri="{FF2B5EF4-FFF2-40B4-BE49-F238E27FC236}">
                <a16:creationId xmlns:a16="http://schemas.microsoft.com/office/drawing/2014/main" xmlns="" id="{6030FFC0-8A93-4705-9A3F-10EBA6A39C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Elastyczność myślenia</a:t>
            </a:r>
          </a:p>
          <a:p>
            <a:r>
              <a:rPr lang="pl-PL" dirty="0"/>
              <a:t>Kreatywność i otwartość</a:t>
            </a:r>
          </a:p>
          <a:p>
            <a:r>
              <a:rPr lang="pl-PL" dirty="0"/>
              <a:t>Zaangażowanie i zainteresowanie pracą</a:t>
            </a:r>
          </a:p>
          <a:p>
            <a:r>
              <a:rPr lang="pl-PL" dirty="0"/>
              <a:t>Satysfakcję</a:t>
            </a:r>
          </a:p>
          <a:p>
            <a:r>
              <a:rPr lang="pl-PL" dirty="0"/>
              <a:t>Zdrowie psychiczne, poczucie szczęścia</a:t>
            </a:r>
          </a:p>
          <a:p>
            <a:r>
              <a:rPr lang="pl-PL" dirty="0"/>
              <a:t>Trwałość relacji z innymi ludźmi</a:t>
            </a:r>
          </a:p>
          <a:p>
            <a:endParaRPr lang="pl-PL" dirty="0"/>
          </a:p>
        </p:txBody>
      </p:sp>
      <p:sp>
        <p:nvSpPr>
          <p:cNvPr id="20" name="Symbol zastępczy tekstu 19">
            <a:extLst>
              <a:ext uri="{FF2B5EF4-FFF2-40B4-BE49-F238E27FC236}">
                <a16:creationId xmlns:a16="http://schemas.microsoft.com/office/drawing/2014/main" xmlns="" id="{B2F07431-0C73-449C-AAB5-18A10DD1B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zewnętrznej</a:t>
            </a:r>
          </a:p>
        </p:txBody>
      </p:sp>
      <p:sp>
        <p:nvSpPr>
          <p:cNvPr id="21" name="Symbol zastępczy zawartości 20">
            <a:extLst>
              <a:ext uri="{FF2B5EF4-FFF2-40B4-BE49-F238E27FC236}">
                <a16:creationId xmlns:a16="http://schemas.microsoft.com/office/drawing/2014/main" xmlns="" id="{3A96EA03-BB24-4B16-845A-845120068D9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Sztywność myślenia</a:t>
            </a:r>
          </a:p>
          <a:p>
            <a:r>
              <a:rPr lang="pl-PL" dirty="0"/>
              <a:t>Stereotypowość </a:t>
            </a:r>
          </a:p>
          <a:p>
            <a:r>
              <a:rPr lang="pl-PL" dirty="0"/>
              <a:t>Nastawienie na cel i rezultat</a:t>
            </a:r>
          </a:p>
          <a:p>
            <a:r>
              <a:rPr lang="pl-PL" dirty="0"/>
              <a:t>Brak satysfakcji</a:t>
            </a:r>
          </a:p>
          <a:p>
            <a:r>
              <a:rPr lang="pl-PL" dirty="0"/>
              <a:t>Brak poczucia sensu i spełnienia</a:t>
            </a:r>
          </a:p>
          <a:p>
            <a:r>
              <a:rPr lang="pl-PL" dirty="0"/>
              <a:t>Sztuczna rywalizacja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1801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20CAD97-996D-4A75-B9F2-4E1972BA6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warto dbać o motywację wewnętrzną?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0C0577F-0340-4AD4-80FE-04D4840C1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Bo tylko ona może sprawić, że zrealizujemy nasze potrzeby psychiczne:</a:t>
            </a:r>
          </a:p>
          <a:p>
            <a:pPr marL="0" indent="0">
              <a:buNone/>
            </a:pPr>
            <a:r>
              <a:rPr lang="pl-PL" dirty="0"/>
              <a:t>                           Potrzebę autonomii</a:t>
            </a:r>
          </a:p>
          <a:p>
            <a:pPr marL="0" indent="0">
              <a:buNone/>
            </a:pPr>
            <a:r>
              <a:rPr lang="pl-PL" dirty="0"/>
              <a:t>                           Potrzebę kompetencji</a:t>
            </a:r>
          </a:p>
          <a:p>
            <a:pPr marL="0" indent="0">
              <a:buNone/>
            </a:pPr>
            <a:r>
              <a:rPr lang="pl-PL" dirty="0"/>
              <a:t>                           Potrzebę relacji</a:t>
            </a:r>
          </a:p>
          <a:p>
            <a:pPr marL="0" indent="0">
              <a:buNone/>
            </a:pPr>
            <a:r>
              <a:rPr lang="pl-PL" dirty="0"/>
              <a:t>A jak pomyślimy przez chwilę, to widzimy wyraźnie, że zaspokojenie tych potrzeb jest warunkiem szczęśliwego życia.</a:t>
            </a:r>
          </a:p>
          <a:p>
            <a:pPr marL="0" indent="0">
              <a:buNone/>
            </a:pPr>
            <a:r>
              <a:rPr lang="pl-PL" dirty="0"/>
              <a:t>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979639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54F891EB-ED45-44C3-95D6-FFB2EC07FA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EA385B8-7C85-4CE0-AE3A-00EB627B34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F4DED5D-B35B-48CC-93B4-F11776158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205" y="804519"/>
            <a:ext cx="3241820" cy="4431360"/>
          </a:xfrm>
        </p:spPr>
        <p:txBody>
          <a:bodyPr anchor="ctr">
            <a:normAutofit/>
          </a:bodyPr>
          <a:lstStyle/>
          <a:p>
            <a:r>
              <a:rPr lang="pl-PL" dirty="0"/>
              <a:t>Mity o motywacji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9AF263B-E208-40DF-A182-5193478DCF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345156" y="890353"/>
            <a:ext cx="0" cy="45720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6A7B315-4692-4BD9-A94F-6A8AAB0F2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863" y="804520"/>
            <a:ext cx="6102559" cy="4431359"/>
          </a:xfrm>
        </p:spPr>
        <p:txBody>
          <a:bodyPr anchor="ctr">
            <a:normAutofit/>
          </a:bodyPr>
          <a:lstStyle/>
          <a:p>
            <a:r>
              <a:rPr lang="pl-PL" dirty="0"/>
              <a:t>Motywacja to coś, co się ma albo nie ( lepiej rozpatrywać ja jako rzekę)</a:t>
            </a:r>
          </a:p>
          <a:p>
            <a:r>
              <a:rPr lang="pl-PL" dirty="0"/>
              <a:t>Motywowanie to namawianie  drugiej osoby do konkretnego działania</a:t>
            </a:r>
          </a:p>
          <a:p>
            <a:r>
              <a:rPr lang="pl-PL" dirty="0"/>
              <a:t>Motywowanie sprawia, że chcieć to móc ( nie tylko to jest ważne, liczy się też kondycja psychiczna i umiejętność regulowania emocji)</a:t>
            </a:r>
          </a:p>
          <a:p>
            <a:r>
              <a:rPr lang="pl-PL" dirty="0"/>
              <a:t>Brak motywacji jest tylko i wyłącznie winą ucznia</a:t>
            </a:r>
          </a:p>
          <a:p>
            <a:endParaRPr lang="pl-PL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DCC0100C-A457-45B1-8A8B-8740F43EC1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998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F160F8-CED5-434F-9B16-EE1B5083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możemy dbać o motywację wewnętrzną?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C93A467-E148-45E0-A564-8FA715DD8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Dać sobie czas</a:t>
            </a:r>
          </a:p>
          <a:p>
            <a:r>
              <a:rPr lang="pl-PL" dirty="0"/>
              <a:t>Szukać relacji, współpracy</a:t>
            </a:r>
          </a:p>
          <a:p>
            <a:r>
              <a:rPr lang="pl-PL" dirty="0"/>
              <a:t>Dbać o relacje z innymi ludźmi (rodziną, kolegami, nauczycielami)</a:t>
            </a:r>
          </a:p>
          <a:p>
            <a:r>
              <a:rPr lang="pl-PL" dirty="0"/>
              <a:t>Znać swoje dobre, ale i słabe strony</a:t>
            </a:r>
          </a:p>
          <a:p>
            <a:r>
              <a:rPr lang="pl-PL" dirty="0"/>
              <a:t>Mieć refleksję na swój temat, przyjmować konstruktywne uwagi </a:t>
            </a:r>
          </a:p>
          <a:p>
            <a:r>
              <a:rPr lang="pl-PL" dirty="0"/>
              <a:t>Mieć wiarę we własny potencjał, absolutnie każdy ma talenty, zdolności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8330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B46B89C-EF30-4A06-AF39-CAC7C9AC8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Jeśli chcesz wzbudzić swoją motywację wewnętrzną, zadaj sobie pytania: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0CF221B-F702-41AD-AC15-829D866B2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Jakim człowiekiem chcę być ?</a:t>
            </a:r>
          </a:p>
          <a:p>
            <a:pPr marL="0" indent="0">
              <a:buNone/>
            </a:pPr>
            <a:r>
              <a:rPr lang="pl-PL" dirty="0"/>
              <a:t>Jakimi wartościami kieruję się w życiu ?</a:t>
            </a:r>
          </a:p>
          <a:p>
            <a:pPr marL="0" indent="0">
              <a:buNone/>
            </a:pPr>
            <a:r>
              <a:rPr lang="pl-PL" dirty="0"/>
              <a:t>Czym jest dla mnie nauka, dobra edukacja ?</a:t>
            </a:r>
          </a:p>
          <a:p>
            <a:pPr marL="0" indent="0">
              <a:buNone/>
            </a:pPr>
            <a:r>
              <a:rPr lang="pl-PL" dirty="0"/>
              <a:t>Co chcę w życiu osiągnąć i co muszę dać z siebie, aby to zrealizować ?</a:t>
            </a:r>
          </a:p>
          <a:p>
            <a:pPr marL="0" indent="0">
              <a:buNone/>
            </a:pPr>
            <a:r>
              <a:rPr lang="pl-PL" dirty="0"/>
              <a:t>Czym jest dla mnie szczęście ? Kim jest dla mnie szczęśliwy człowiek ?</a:t>
            </a:r>
          </a:p>
          <a:p>
            <a:pPr marL="0" indent="0">
              <a:buNone/>
            </a:pPr>
            <a:r>
              <a:rPr lang="pl-PL" dirty="0"/>
              <a:t>Czy chcę budować dobre relacje ?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5342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32D32A60-013B-47A8-8833-D242408091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E27932B-B694-4C4C-90D7-A0333A7C5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65940F-C7F9-4759-9A92-13CE4ABB2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pl-PL" dirty="0"/>
              <a:t>Potęga relacji w budowaniu motywacji wewnętrznej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9EBB0476-5CF0-4F44-8D68-5D42D7AEE4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A9DA474E-6B91-4200-840F-0257B2358A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DF63C9AD-AE6E-4512-8171-91612E84C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FE1A49CE-B63D-457A-A180-1C883E1A63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xmlns="" id="{831C31F5-324D-45F7-9D20-FDCB3CF590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852225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1885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EFB3D5B-7093-4BAF-9DCC-4A20659C6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pl-PL" dirty="0"/>
              <a:t>Uwierz w siebie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xmlns="" id="{4C1A361F-51F3-42C0-8D7F-DA94D41D0A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268208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19994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804</Words>
  <Application>Microsoft Macintosh PowerPoint</Application>
  <PresentationFormat>Niestandardowy</PresentationFormat>
  <Paragraphs>97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Galeria</vt:lpstr>
      <vt:lpstr>Motywacja – od czego zależy? Jak ją podtrzymywać?</vt:lpstr>
      <vt:lpstr>                        Dwie motywacje</vt:lpstr>
      <vt:lpstr>Skutki poszczególnych motywacji:</vt:lpstr>
      <vt:lpstr>Dlaczego warto dbać o motywację wewnętrzną?</vt:lpstr>
      <vt:lpstr>Mity o motywacji</vt:lpstr>
      <vt:lpstr>Jak możemy dbać o motywację wewnętrzną?</vt:lpstr>
      <vt:lpstr>Jeśli chcesz wzbudzić swoją motywację wewnętrzną, zadaj sobie pytania:</vt:lpstr>
      <vt:lpstr>Potęga relacji w budowaniu motywacji wewnętrznej</vt:lpstr>
      <vt:lpstr>Uwierz w siebie</vt:lpstr>
      <vt:lpstr>O roli wartości i celów</vt:lpstr>
      <vt:lpstr>Nastawienie ma znaczenie</vt:lpstr>
      <vt:lpstr>Kompetencje- wiem, że potrafię</vt:lpstr>
      <vt:lpstr>Pochwała i krytyka</vt:lpstr>
      <vt:lpstr>Rozwój autonomii</vt:lpstr>
      <vt:lpstr>Pozytywne emocje- paliwo motywacji wewnętrznej</vt:lpstr>
      <vt:lpstr>Prawdziwa samoocena rodzi się z działania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Motywacja – od czego zależy? Jak ją podtrzymywać?</dc:title>
  <dc:creator>nauczyciel</dc:creator>
  <cp:lastModifiedBy>Hania Boguta-Marchel</cp:lastModifiedBy>
  <cp:revision>3</cp:revision>
  <dcterms:created xsi:type="dcterms:W3CDTF">2020-05-10T19:59:19Z</dcterms:created>
  <dcterms:modified xsi:type="dcterms:W3CDTF">2020-05-11T09:50:52Z</dcterms:modified>
</cp:coreProperties>
</file>